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tags/tag238.xml" ContentType="application/vnd.openxmlformats-officedocument.presentationml.tags+xml"/>
  <Override PartName="/ppt/tags/tag227.xml" ContentType="application/vnd.openxmlformats-officedocument.presentationml.tags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Override PartName="/ppt/tags/tag205.xml" ContentType="application/vnd.openxmlformats-officedocument.presentationml.tags+xml"/>
  <Override PartName="/ppt/tags/tag216.xml" ContentType="application/vnd.openxmlformats-officedocument.presentationml.tags+xml"/>
  <Override PartName="/ppt/tags/tag252.xml" ContentType="application/vnd.openxmlformats-officedocument.presentationml.tag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gs/tag189.xml" ContentType="application/vnd.openxmlformats-officedocument.presentationml.tags+xml"/>
  <Override PartName="/ppt/tags/tag241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230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192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tags/tag181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slideLayouts/slideLayout18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heme/theme2.xml" ContentType="application/vnd.openxmlformats-officedocument.theme+xml"/>
  <Override PartName="/ppt/tags/tag246.xml" ContentType="application/vnd.openxmlformats-officedocument.presentationml.tags+xml"/>
  <Override PartName="/ppt/tags/tag68.xml" ContentType="application/vnd.openxmlformats-officedocument.presentationml.tags+xml"/>
  <Override PartName="/ppt/tags/tag224.xml" ContentType="application/vnd.openxmlformats-officedocument.presentationml.tags+xml"/>
  <Override PartName="/ppt/tags/tag235.xml" ContentType="application/vnd.openxmlformats-officedocument.presentationml.tags+xml"/>
  <Override PartName="/ppt/presentation.xml" ContentType="application/vnd.openxmlformats-officedocument.presentationml.presentation.main+xml"/>
  <Override PartName="/ppt/tags/tag57.xml" ContentType="application/vnd.openxmlformats-officedocument.presentationml.tags+xml"/>
  <Override PartName="/ppt/tags/tag213.xml" ContentType="application/vnd.openxmlformats-officedocument.presentationml.tags+xml"/>
  <Override PartName="/docProps/app.xml" ContentType="application/vnd.openxmlformats-officedocument.extended-propertie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86.xml" ContentType="application/vnd.openxmlformats-officedocument.presentationml.tags+xml"/>
  <Override PartName="/ppt/tags/tag197.xml" ContentType="application/vnd.openxmlformats-officedocument.presentationml.tags+xml"/>
  <Override PartName="/ppt/tags/tag202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64.xml" ContentType="application/vnd.openxmlformats-officedocument.presentationml.tags+xml"/>
  <Override PartName="/ppt/tags/tag106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31.xml" ContentType="application/vnd.openxmlformats-officedocument.presentationml.tags+xml"/>
  <Override PartName="/ppt/tags/tag229.xml" ContentType="application/vnd.openxmlformats-officedocument.presentationml.tags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20.xml" ContentType="application/vnd.openxmlformats-officedocument.presentationml.tags+xml"/>
  <Override PartName="/ppt/tags/tag207.xml" ContentType="application/vnd.openxmlformats-officedocument.presentationml.tags+xml"/>
  <Override PartName="/ppt/tags/tag218.xml" ContentType="application/vnd.openxmlformats-officedocument.presentationml.tags+xml"/>
  <Override PartName="/ppt/tags/tag254.xml" ContentType="application/vnd.openxmlformats-officedocument.presentationml.tags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tags/tag225.xml" ContentType="application/vnd.openxmlformats-officedocument.presentationml.tags+xml"/>
  <Override PartName="/ppt/tags/tag243.xml" ContentType="application/vnd.openxmlformats-officedocument.presentationml.tags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tags/tag198.xml" ContentType="application/vnd.openxmlformats-officedocument.presentationml.tags+xml"/>
  <Override PartName="/ppt/tags/tag203.xml" ContentType="application/vnd.openxmlformats-officedocument.presentationml.tags+xml"/>
  <Override PartName="/ppt/tags/tag214.xml" ContentType="application/vnd.openxmlformats-officedocument.presentationml.tags+xml"/>
  <Override PartName="/ppt/tags/tag232.xml" ContentType="application/vnd.openxmlformats-officedocument.presentationml.tags+xml"/>
  <Override PartName="/ppt/tags/tag250.xml" ContentType="application/vnd.openxmlformats-officedocument.presentationml.tags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87.xml" ContentType="application/vnd.openxmlformats-officedocument.presentationml.tags+xml"/>
  <Override PartName="/ppt/tags/tag210.xml" ContentType="application/vnd.openxmlformats-officedocument.presentationml.tags+xml"/>
  <Override PartName="/ppt/tags/tag221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194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tags/tag183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tags/tag190.xml" ContentType="application/vnd.openxmlformats-officedocument.presentationml.tags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tags/tag219.xml" ContentType="application/vnd.openxmlformats-officedocument.presentationml.tags+xml"/>
  <Override PartName="/ppt/tags/tag248.xml" ContentType="application/vnd.openxmlformats-officedocument.presentationml.tags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tags/tag208.xml" ContentType="application/vnd.openxmlformats-officedocument.presentationml.tags+xml"/>
  <Override PartName="/ppt/tags/tag226.xml" ContentType="application/vnd.openxmlformats-officedocument.presentationml.tags+xml"/>
  <Override PartName="/ppt/tags/tag237.xml" ContentType="application/vnd.openxmlformats-officedocument.presentationml.tags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tags/tag215.xml" ContentType="application/vnd.openxmlformats-officedocument.presentationml.tags+xml"/>
  <Override PartName="/ppt/tags/tag233.xml" ContentType="application/vnd.openxmlformats-officedocument.presentationml.tags+xml"/>
  <Override PartName="/ppt/tags/tag244.xml" ContentType="application/vnd.openxmlformats-officedocument.presentationml.tags+xml"/>
  <Default Extension="jpeg" ContentType="image/jpeg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tags/tag188.xml" ContentType="application/vnd.openxmlformats-officedocument.presentationml.tags+xml"/>
  <Override PartName="/ppt/tags/tag199.xml" ContentType="application/vnd.openxmlformats-officedocument.presentationml.tags+xml"/>
  <Override PartName="/ppt/tags/tag204.xml" ContentType="application/vnd.openxmlformats-officedocument.presentationml.tags+xml"/>
  <Override PartName="/ppt/tags/tag222.xml" ContentType="application/vnd.openxmlformats-officedocument.presentationml.tags+xml"/>
  <Override PartName="/ppt/tags/tag251.xml" ContentType="application/vnd.openxmlformats-officedocument.presentationml.tags+xml"/>
  <Override PartName="/ppt/slideLayouts/slideLayout12.xml" ContentType="application/vnd.openxmlformats-officedocument.presentationml.slideLayout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211.xml" ContentType="application/vnd.openxmlformats-officedocument.presentationml.tags+xml"/>
  <Override PartName="/ppt/tags/tag240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184.xml" ContentType="application/vnd.openxmlformats-officedocument.presentationml.tags+xml"/>
  <Override PartName="/ppt/tags/tag195.xml" ContentType="application/vnd.openxmlformats-officedocument.presentationml.tags+xml"/>
  <Override PartName="/ppt/tags/tag200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tags/tag180.xml" ContentType="application/vnd.openxmlformats-officedocument.presentationml.tags+xml"/>
  <Override PartName="/ppt/tags/tag191.xml" ContentType="application/vnd.openxmlformats-officedocument.presentationml.tags+xml"/>
  <Override PartName="/ppt/tags/tag249.xml" ContentType="application/vnd.openxmlformats-officedocument.presentationml.tags+xml"/>
  <Override PartName="/ppt/tags/tag122.xml" ContentType="application/vnd.openxmlformats-officedocument.presentationml.tags+xml"/>
  <Override PartName="/ppt/tags/tag209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tags/tag245.xml" ContentType="application/vnd.openxmlformats-officedocument.presentationml.tags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tags/tag234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223.xml" ContentType="application/vnd.openxmlformats-officedocument.presentationml.tags+xml"/>
  <Override PartName="/ppt/slides/slide10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196.xml" ContentType="application/vnd.openxmlformats-officedocument.presentationml.tags+xml"/>
  <Override PartName="/ppt/tags/tag201.xml" ContentType="application/vnd.openxmlformats-officedocument.presentationml.tags+xml"/>
  <Override PartName="/ppt/tags/tag212.xml" ContentType="application/vnd.openxmlformats-officedocument.presentationml.tags+xml"/>
  <Override PartName="/docProps/custom.xml" ContentType="application/vnd.openxmlformats-officedocument.custom-propertie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8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tags/tag228.xml" ContentType="application/vnd.openxmlformats-officedocument.presentationml.tags+xml"/>
  <Override PartName="/ppt/tags/tag239.xml" ContentType="application/vnd.openxmlformats-officedocument.presentationml.tags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tags/tag217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tags/tag206.xml" ContentType="application/vnd.openxmlformats-officedocument.presentationml.tags+xml"/>
  <Override PartName="/ppt/tags/tag253.xml" ContentType="application/vnd.openxmlformats-officedocument.presentationml.tags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75.xml" ContentType="application/vnd.openxmlformats-officedocument.presentationml.tags+xml"/>
  <Override PartName="/ppt/tags/tag179.xml" ContentType="application/vnd.openxmlformats-officedocument.presentationml.tags+xml"/>
  <Override PartName="/ppt/tags/tag231.xml" ContentType="application/vnd.openxmlformats-officedocument.presentationml.tags+xml"/>
  <Override PartName="/ppt/tags/tag242.xml" ContentType="application/vnd.openxmlformats-officedocument.presentationml.tags+xml"/>
  <Override PartName="/ppt/tags/tag17.xml" ContentType="application/vnd.openxmlformats-officedocument.presentationml.tags+xml"/>
  <Override PartName="/ppt/tags/tag64.xml" ContentType="application/vnd.openxmlformats-officedocument.presentationml.tags+xml"/>
  <Override PartName="/ppt/tags/tag168.xml" ContentType="application/vnd.openxmlformats-officedocument.presentationml.tags+xml"/>
  <Override PartName="/ppt/tags/tag220.xml" ContentType="application/vnd.openxmlformats-officedocument.presentationml.tags+xml"/>
  <Override PartName="/ppt/tags/tag53.xml" ContentType="application/vnd.openxmlformats-officedocument.presentationml.tags+xml"/>
  <Override PartName="/ppt/tags/tag157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82.xml" ContentType="application/vnd.openxmlformats-officedocument.presentationml.tags+xml"/>
  <Override PartName="/ppt/tags/tag193.xml" ContentType="application/vnd.openxmlformats-officedocument.presentationml.tags+xml"/>
  <Override PartName="/ppt/tags/tag20.xml" ContentType="application/vnd.openxmlformats-officedocument.presentationml.tags+xml"/>
  <Override PartName="/ppt/tags/tag124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60.xml" ContentType="application/vnd.openxmlformats-officedocument.presentationml.tags+xml"/>
  <Override PartName="/ppt/tags/tag247.xml" ContentType="application/vnd.openxmlformats-officedocument.presentationml.tags+xml"/>
  <Override PartName="/ppt/slideMasters/slideMaster1.xml" ContentType="application/vnd.openxmlformats-officedocument.presentationml.slideMaster+xml"/>
  <Override PartName="/ppt/tags/tag102.xml" ContentType="application/vnd.openxmlformats-officedocument.presentationml.tags+xml"/>
  <Override PartName="/ppt/tags/tag23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456" r:id="rId2"/>
    <p:sldId id="458" r:id="rId3"/>
    <p:sldId id="459" r:id="rId4"/>
    <p:sldId id="290" r:id="rId5"/>
    <p:sldId id="460" r:id="rId6"/>
    <p:sldId id="461" r:id="rId7"/>
    <p:sldId id="462" r:id="rId8"/>
    <p:sldId id="463" r:id="rId9"/>
    <p:sldId id="295" r:id="rId10"/>
    <p:sldId id="276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DCAFA671-3BC0-4443-B21E-40453A50E844}">
          <p14:sldIdLst>
            <p14:sldId id="456"/>
          </p14:sldIdLst>
        </p14:section>
        <p14:section name="无标题节" id="{15889901-5202-4B54-86F6-7D823F5DEF5F}">
          <p14:sldIdLst>
            <p14:sldId id="458"/>
            <p14:sldId id="459"/>
            <p14:sldId id="290"/>
            <p14:sldId id="460"/>
            <p14:sldId id="461"/>
            <p14:sldId id="462"/>
            <p14:sldId id="463"/>
            <p14:sldId id="295"/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49">
          <p15:clr>
            <a:srgbClr val="A4A3A4"/>
          </p15:clr>
        </p15:guide>
        <p15:guide id="2" pos="386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F487C"/>
    <a:srgbClr val="C00000"/>
    <a:srgbClr val="232A34"/>
    <a:srgbClr val="17217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4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-642" y="-96"/>
      </p:cViewPr>
      <p:guideLst>
        <p:guide orient="horz" pos="2149"/>
        <p:guide pos="386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8371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7A38BF-CDFF-4485-B228-96FD1425CA9C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3C8826-B473-4F27-8228-C10E4F81B1A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tags" Target="../tags/tag14.xml"/><Relationship Id="rId13" Type="http://schemas.openxmlformats.org/officeDocument/2006/relationships/tags" Target="../tags/tag19.xml"/><Relationship Id="rId18" Type="http://schemas.openxmlformats.org/officeDocument/2006/relationships/image" Target="../media/image1.png"/><Relationship Id="rId3" Type="http://schemas.openxmlformats.org/officeDocument/2006/relationships/tags" Target="../tags/tag9.xml"/><Relationship Id="rId7" Type="http://schemas.openxmlformats.org/officeDocument/2006/relationships/tags" Target="../tags/tag13.xml"/><Relationship Id="rId12" Type="http://schemas.openxmlformats.org/officeDocument/2006/relationships/tags" Target="../tags/tag18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8.xml"/><Relationship Id="rId16" Type="http://schemas.openxmlformats.org/officeDocument/2006/relationships/tags" Target="../tags/tag22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tags" Target="../tags/tag17.xml"/><Relationship Id="rId5" Type="http://schemas.openxmlformats.org/officeDocument/2006/relationships/tags" Target="../tags/tag11.xml"/><Relationship Id="rId15" Type="http://schemas.openxmlformats.org/officeDocument/2006/relationships/tags" Target="../tags/tag21.xml"/><Relationship Id="rId10" Type="http://schemas.openxmlformats.org/officeDocument/2006/relationships/tags" Target="../tags/tag16.xml"/><Relationship Id="rId4" Type="http://schemas.openxmlformats.org/officeDocument/2006/relationships/tags" Target="../tags/tag10.xml"/><Relationship Id="rId9" Type="http://schemas.openxmlformats.org/officeDocument/2006/relationships/tags" Target="../tags/tag15.xml"/><Relationship Id="rId14" Type="http://schemas.openxmlformats.org/officeDocument/2006/relationships/tags" Target="../tags/tag20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tags" Target="../tags/tag134.xml"/><Relationship Id="rId3" Type="http://schemas.openxmlformats.org/officeDocument/2006/relationships/tags" Target="../tags/tag129.xml"/><Relationship Id="rId7" Type="http://schemas.openxmlformats.org/officeDocument/2006/relationships/tags" Target="../tags/tag133.xml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tags" Target="../tags/tag132.xml"/><Relationship Id="rId11" Type="http://schemas.openxmlformats.org/officeDocument/2006/relationships/image" Target="../media/image2.png"/><Relationship Id="rId5" Type="http://schemas.openxmlformats.org/officeDocument/2006/relationships/tags" Target="../tags/tag131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130.xml"/><Relationship Id="rId9" Type="http://schemas.openxmlformats.org/officeDocument/2006/relationships/tags" Target="../tags/tag135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tags" Target="../tags/tag143.xml"/><Relationship Id="rId13" Type="http://schemas.openxmlformats.org/officeDocument/2006/relationships/slideMaster" Target="../slideMasters/slideMaster1.xml"/><Relationship Id="rId3" Type="http://schemas.openxmlformats.org/officeDocument/2006/relationships/tags" Target="../tags/tag138.xml"/><Relationship Id="rId7" Type="http://schemas.openxmlformats.org/officeDocument/2006/relationships/tags" Target="../tags/tag142.xml"/><Relationship Id="rId12" Type="http://schemas.openxmlformats.org/officeDocument/2006/relationships/tags" Target="../tags/tag147.xml"/><Relationship Id="rId2" Type="http://schemas.openxmlformats.org/officeDocument/2006/relationships/tags" Target="../tags/tag137.xml"/><Relationship Id="rId1" Type="http://schemas.openxmlformats.org/officeDocument/2006/relationships/tags" Target="../tags/tag136.xml"/><Relationship Id="rId6" Type="http://schemas.openxmlformats.org/officeDocument/2006/relationships/tags" Target="../tags/tag141.xml"/><Relationship Id="rId11" Type="http://schemas.openxmlformats.org/officeDocument/2006/relationships/tags" Target="../tags/tag146.xml"/><Relationship Id="rId5" Type="http://schemas.openxmlformats.org/officeDocument/2006/relationships/tags" Target="../tags/tag140.xml"/><Relationship Id="rId10" Type="http://schemas.openxmlformats.org/officeDocument/2006/relationships/tags" Target="../tags/tag145.xml"/><Relationship Id="rId4" Type="http://schemas.openxmlformats.org/officeDocument/2006/relationships/tags" Target="../tags/tag139.xml"/><Relationship Id="rId9" Type="http://schemas.openxmlformats.org/officeDocument/2006/relationships/tags" Target="../tags/tag144.xml"/><Relationship Id="rId1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55.xml"/><Relationship Id="rId3" Type="http://schemas.openxmlformats.org/officeDocument/2006/relationships/tags" Target="../tags/tag150.xml"/><Relationship Id="rId7" Type="http://schemas.openxmlformats.org/officeDocument/2006/relationships/tags" Target="../tags/tag154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tags" Target="../tags/tag153.xml"/><Relationship Id="rId11" Type="http://schemas.openxmlformats.org/officeDocument/2006/relationships/tags" Target="../tags/tag158.xml"/><Relationship Id="rId5" Type="http://schemas.openxmlformats.org/officeDocument/2006/relationships/tags" Target="../tags/tag152.xml"/><Relationship Id="rId10" Type="http://schemas.openxmlformats.org/officeDocument/2006/relationships/tags" Target="../tags/tag157.xml"/><Relationship Id="rId4" Type="http://schemas.openxmlformats.org/officeDocument/2006/relationships/tags" Target="../tags/tag151.xml"/><Relationship Id="rId9" Type="http://schemas.openxmlformats.org/officeDocument/2006/relationships/tags" Target="../tags/tag156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tags" Target="../tags/tag166.xml"/><Relationship Id="rId13" Type="http://schemas.openxmlformats.org/officeDocument/2006/relationships/tags" Target="../tags/tag171.xml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12" Type="http://schemas.openxmlformats.org/officeDocument/2006/relationships/tags" Target="../tags/tag170.xml"/><Relationship Id="rId17" Type="http://schemas.openxmlformats.org/officeDocument/2006/relationships/slideMaster" Target="../slideMasters/slideMaster1.xml"/><Relationship Id="rId2" Type="http://schemas.openxmlformats.org/officeDocument/2006/relationships/tags" Target="../tags/tag160.xml"/><Relationship Id="rId16" Type="http://schemas.openxmlformats.org/officeDocument/2006/relationships/tags" Target="../tags/tag174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11" Type="http://schemas.openxmlformats.org/officeDocument/2006/relationships/tags" Target="../tags/tag169.xml"/><Relationship Id="rId5" Type="http://schemas.openxmlformats.org/officeDocument/2006/relationships/tags" Target="../tags/tag163.xml"/><Relationship Id="rId15" Type="http://schemas.openxmlformats.org/officeDocument/2006/relationships/tags" Target="../tags/tag173.xml"/><Relationship Id="rId10" Type="http://schemas.openxmlformats.org/officeDocument/2006/relationships/tags" Target="../tags/tag168.xml"/><Relationship Id="rId4" Type="http://schemas.openxmlformats.org/officeDocument/2006/relationships/tags" Target="../tags/tag162.xml"/><Relationship Id="rId9" Type="http://schemas.openxmlformats.org/officeDocument/2006/relationships/tags" Target="../tags/tag167.xml"/><Relationship Id="rId14" Type="http://schemas.openxmlformats.org/officeDocument/2006/relationships/tags" Target="../tags/tag17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82.xml"/><Relationship Id="rId3" Type="http://schemas.openxmlformats.org/officeDocument/2006/relationships/tags" Target="../tags/tag177.xml"/><Relationship Id="rId7" Type="http://schemas.openxmlformats.org/officeDocument/2006/relationships/tags" Target="../tags/tag181.xml"/><Relationship Id="rId12" Type="http://schemas.openxmlformats.org/officeDocument/2006/relationships/image" Target="../media/image4.png"/><Relationship Id="rId2" Type="http://schemas.openxmlformats.org/officeDocument/2006/relationships/tags" Target="../tags/tag176.xml"/><Relationship Id="rId1" Type="http://schemas.openxmlformats.org/officeDocument/2006/relationships/tags" Target="../tags/tag175.xml"/><Relationship Id="rId6" Type="http://schemas.openxmlformats.org/officeDocument/2006/relationships/tags" Target="../tags/tag180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179.xml"/><Relationship Id="rId10" Type="http://schemas.openxmlformats.org/officeDocument/2006/relationships/tags" Target="../tags/tag184.xml"/><Relationship Id="rId4" Type="http://schemas.openxmlformats.org/officeDocument/2006/relationships/tags" Target="../tags/tag178.xml"/><Relationship Id="rId9" Type="http://schemas.openxmlformats.org/officeDocument/2006/relationships/tags" Target="../tags/tag18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13" Type="http://schemas.openxmlformats.org/officeDocument/2006/relationships/tags" Target="../tags/tag197.xml"/><Relationship Id="rId18" Type="http://schemas.openxmlformats.org/officeDocument/2006/relationships/tags" Target="../tags/tag202.xml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tags" Target="../tags/tag196.xml"/><Relationship Id="rId17" Type="http://schemas.openxmlformats.org/officeDocument/2006/relationships/tags" Target="../tags/tag201.xml"/><Relationship Id="rId2" Type="http://schemas.openxmlformats.org/officeDocument/2006/relationships/tags" Target="../tags/tag186.xml"/><Relationship Id="rId16" Type="http://schemas.openxmlformats.org/officeDocument/2006/relationships/tags" Target="../tags/tag200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tags" Target="../tags/tag195.xml"/><Relationship Id="rId5" Type="http://schemas.openxmlformats.org/officeDocument/2006/relationships/tags" Target="../tags/tag189.xml"/><Relationship Id="rId15" Type="http://schemas.openxmlformats.org/officeDocument/2006/relationships/tags" Target="../tags/tag199.xml"/><Relationship Id="rId10" Type="http://schemas.openxmlformats.org/officeDocument/2006/relationships/tags" Target="../tags/tag194.xml"/><Relationship Id="rId19" Type="http://schemas.openxmlformats.org/officeDocument/2006/relationships/tags" Target="../tags/tag203.xml"/><Relationship Id="rId4" Type="http://schemas.openxmlformats.org/officeDocument/2006/relationships/tags" Target="../tags/tag188.xml"/><Relationship Id="rId9" Type="http://schemas.openxmlformats.org/officeDocument/2006/relationships/tags" Target="../tags/tag193.xml"/><Relationship Id="rId14" Type="http://schemas.openxmlformats.org/officeDocument/2006/relationships/tags" Target="../tags/tag198.xml"/></Relationships>
</file>

<file path=ppt/slideLayouts/_rels/slideLayout16.xml.rels><?xml version="1.0" encoding="UTF-8" standalone="yes"?>
<Relationships xmlns="http://schemas.openxmlformats.org/package/2006/relationships"><Relationship Id="rId8" Type="http://schemas.openxmlformats.org/officeDocument/2006/relationships/tags" Target="../tags/tag211.xml"/><Relationship Id="rId13" Type="http://schemas.openxmlformats.org/officeDocument/2006/relationships/tags" Target="../tags/tag216.xml"/><Relationship Id="rId18" Type="http://schemas.openxmlformats.org/officeDocument/2006/relationships/tags" Target="../tags/tag221.xml"/><Relationship Id="rId3" Type="http://schemas.openxmlformats.org/officeDocument/2006/relationships/tags" Target="../tags/tag206.xml"/><Relationship Id="rId7" Type="http://schemas.openxmlformats.org/officeDocument/2006/relationships/tags" Target="../tags/tag210.xml"/><Relationship Id="rId12" Type="http://schemas.openxmlformats.org/officeDocument/2006/relationships/tags" Target="../tags/tag215.xml"/><Relationship Id="rId17" Type="http://schemas.openxmlformats.org/officeDocument/2006/relationships/tags" Target="../tags/tag220.xml"/><Relationship Id="rId2" Type="http://schemas.openxmlformats.org/officeDocument/2006/relationships/tags" Target="../tags/tag205.xml"/><Relationship Id="rId16" Type="http://schemas.openxmlformats.org/officeDocument/2006/relationships/tags" Target="../tags/tag219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204.xml"/><Relationship Id="rId6" Type="http://schemas.openxmlformats.org/officeDocument/2006/relationships/tags" Target="../tags/tag209.xml"/><Relationship Id="rId11" Type="http://schemas.openxmlformats.org/officeDocument/2006/relationships/tags" Target="../tags/tag214.xml"/><Relationship Id="rId5" Type="http://schemas.openxmlformats.org/officeDocument/2006/relationships/tags" Target="../tags/tag208.xml"/><Relationship Id="rId15" Type="http://schemas.openxmlformats.org/officeDocument/2006/relationships/tags" Target="../tags/tag218.xml"/><Relationship Id="rId10" Type="http://schemas.openxmlformats.org/officeDocument/2006/relationships/tags" Target="../tags/tag213.xml"/><Relationship Id="rId19" Type="http://schemas.openxmlformats.org/officeDocument/2006/relationships/tags" Target="../tags/tag222.xml"/><Relationship Id="rId4" Type="http://schemas.openxmlformats.org/officeDocument/2006/relationships/tags" Target="../tags/tag207.xml"/><Relationship Id="rId9" Type="http://schemas.openxmlformats.org/officeDocument/2006/relationships/tags" Target="../tags/tag212.xml"/><Relationship Id="rId14" Type="http://schemas.openxmlformats.org/officeDocument/2006/relationships/tags" Target="../tags/tag217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tags" Target="../tags/tag230.xml"/><Relationship Id="rId3" Type="http://schemas.openxmlformats.org/officeDocument/2006/relationships/tags" Target="../tags/tag225.xml"/><Relationship Id="rId7" Type="http://schemas.openxmlformats.org/officeDocument/2006/relationships/tags" Target="../tags/tag229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24.xml"/><Relationship Id="rId1" Type="http://schemas.openxmlformats.org/officeDocument/2006/relationships/tags" Target="../tags/tag223.xml"/><Relationship Id="rId6" Type="http://schemas.openxmlformats.org/officeDocument/2006/relationships/tags" Target="../tags/tag228.xml"/><Relationship Id="rId11" Type="http://schemas.openxmlformats.org/officeDocument/2006/relationships/tags" Target="../tags/tag233.xml"/><Relationship Id="rId5" Type="http://schemas.openxmlformats.org/officeDocument/2006/relationships/tags" Target="../tags/tag227.xml"/><Relationship Id="rId10" Type="http://schemas.openxmlformats.org/officeDocument/2006/relationships/tags" Target="../tags/tag232.xml"/><Relationship Id="rId4" Type="http://schemas.openxmlformats.org/officeDocument/2006/relationships/tags" Target="../tags/tag226.xml"/><Relationship Id="rId9" Type="http://schemas.openxmlformats.org/officeDocument/2006/relationships/tags" Target="../tags/tag231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tags" Target="../tags/tag241.xml"/><Relationship Id="rId3" Type="http://schemas.openxmlformats.org/officeDocument/2006/relationships/tags" Target="../tags/tag236.xml"/><Relationship Id="rId7" Type="http://schemas.openxmlformats.org/officeDocument/2006/relationships/tags" Target="../tags/tag240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235.xml"/><Relationship Id="rId1" Type="http://schemas.openxmlformats.org/officeDocument/2006/relationships/tags" Target="../tags/tag234.xml"/><Relationship Id="rId6" Type="http://schemas.openxmlformats.org/officeDocument/2006/relationships/tags" Target="../tags/tag239.xml"/><Relationship Id="rId11" Type="http://schemas.openxmlformats.org/officeDocument/2006/relationships/tags" Target="../tags/tag244.xml"/><Relationship Id="rId5" Type="http://schemas.openxmlformats.org/officeDocument/2006/relationships/tags" Target="../tags/tag238.xml"/><Relationship Id="rId10" Type="http://schemas.openxmlformats.org/officeDocument/2006/relationships/tags" Target="../tags/tag243.xml"/><Relationship Id="rId4" Type="http://schemas.openxmlformats.org/officeDocument/2006/relationships/tags" Target="../tags/tag237.xml"/><Relationship Id="rId9" Type="http://schemas.openxmlformats.org/officeDocument/2006/relationships/tags" Target="../tags/tag24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image" Target="../media/image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2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tags" Target="../tags/tag40.xml"/><Relationship Id="rId13" Type="http://schemas.openxmlformats.org/officeDocument/2006/relationships/tags" Target="../tags/tag45.xml"/><Relationship Id="rId18" Type="http://schemas.openxmlformats.org/officeDocument/2006/relationships/tags" Target="../tags/tag50.xml"/><Relationship Id="rId3" Type="http://schemas.openxmlformats.org/officeDocument/2006/relationships/tags" Target="../tags/tag35.xml"/><Relationship Id="rId21" Type="http://schemas.openxmlformats.org/officeDocument/2006/relationships/image" Target="../media/image1.png"/><Relationship Id="rId7" Type="http://schemas.openxmlformats.org/officeDocument/2006/relationships/tags" Target="../tags/tag39.xml"/><Relationship Id="rId12" Type="http://schemas.openxmlformats.org/officeDocument/2006/relationships/tags" Target="../tags/tag44.xml"/><Relationship Id="rId17" Type="http://schemas.openxmlformats.org/officeDocument/2006/relationships/tags" Target="../tags/tag49.xml"/><Relationship Id="rId2" Type="http://schemas.openxmlformats.org/officeDocument/2006/relationships/tags" Target="../tags/tag34.xml"/><Relationship Id="rId16" Type="http://schemas.openxmlformats.org/officeDocument/2006/relationships/tags" Target="../tags/tag48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tags" Target="../tags/tag43.xml"/><Relationship Id="rId5" Type="http://schemas.openxmlformats.org/officeDocument/2006/relationships/tags" Target="../tags/tag37.xml"/><Relationship Id="rId15" Type="http://schemas.openxmlformats.org/officeDocument/2006/relationships/tags" Target="../tags/tag47.xml"/><Relationship Id="rId10" Type="http://schemas.openxmlformats.org/officeDocument/2006/relationships/tags" Target="../tags/tag42.xml"/><Relationship Id="rId19" Type="http://schemas.openxmlformats.org/officeDocument/2006/relationships/tags" Target="../tags/tag51.xml"/><Relationship Id="rId4" Type="http://schemas.openxmlformats.org/officeDocument/2006/relationships/tags" Target="../tags/tag36.xml"/><Relationship Id="rId9" Type="http://schemas.openxmlformats.org/officeDocument/2006/relationships/tags" Target="../tags/tag41.xml"/><Relationship Id="rId14" Type="http://schemas.openxmlformats.org/officeDocument/2006/relationships/tags" Target="../tags/tag46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image" Target="../media/image2.png"/><Relationship Id="rId3" Type="http://schemas.openxmlformats.org/officeDocument/2006/relationships/tags" Target="../tags/tag54.xml"/><Relationship Id="rId7" Type="http://schemas.openxmlformats.org/officeDocument/2006/relationships/tags" Target="../tags/tag58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0" Type="http://schemas.openxmlformats.org/officeDocument/2006/relationships/tags" Target="../tags/tag61.xml"/><Relationship Id="rId4" Type="http://schemas.openxmlformats.org/officeDocument/2006/relationships/tags" Target="../tags/tag55.xml"/><Relationship Id="rId9" Type="http://schemas.openxmlformats.org/officeDocument/2006/relationships/tags" Target="../tags/tag60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70.xml"/><Relationship Id="rId13" Type="http://schemas.openxmlformats.org/officeDocument/2006/relationships/tags" Target="../tags/tag75.xml"/><Relationship Id="rId3" Type="http://schemas.openxmlformats.org/officeDocument/2006/relationships/tags" Target="../tags/tag65.xml"/><Relationship Id="rId7" Type="http://schemas.openxmlformats.org/officeDocument/2006/relationships/tags" Target="../tags/tag69.xml"/><Relationship Id="rId12" Type="http://schemas.openxmlformats.org/officeDocument/2006/relationships/tags" Target="../tags/tag74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6" Type="http://schemas.openxmlformats.org/officeDocument/2006/relationships/tags" Target="../tags/tag68.xml"/><Relationship Id="rId11" Type="http://schemas.openxmlformats.org/officeDocument/2006/relationships/tags" Target="../tags/tag73.xml"/><Relationship Id="rId5" Type="http://schemas.openxmlformats.org/officeDocument/2006/relationships/tags" Target="../tags/tag67.xml"/><Relationship Id="rId15" Type="http://schemas.openxmlformats.org/officeDocument/2006/relationships/image" Target="../media/image2.png"/><Relationship Id="rId10" Type="http://schemas.openxmlformats.org/officeDocument/2006/relationships/tags" Target="../tags/tag72.xml"/><Relationship Id="rId4" Type="http://schemas.openxmlformats.org/officeDocument/2006/relationships/tags" Target="../tags/tag66.xml"/><Relationship Id="rId9" Type="http://schemas.openxmlformats.org/officeDocument/2006/relationships/tags" Target="../tags/tag71.xml"/><Relationship Id="rId14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tags" Target="../tags/tag83.xml"/><Relationship Id="rId3" Type="http://schemas.openxmlformats.org/officeDocument/2006/relationships/tags" Target="../tags/tag78.xml"/><Relationship Id="rId7" Type="http://schemas.openxmlformats.org/officeDocument/2006/relationships/tags" Target="../tags/tag82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tags" Target="../tags/tag81.xml"/><Relationship Id="rId11" Type="http://schemas.openxmlformats.org/officeDocument/2006/relationships/tags" Target="../tags/tag86.xml"/><Relationship Id="rId5" Type="http://schemas.openxmlformats.org/officeDocument/2006/relationships/tags" Target="../tags/tag80.xml"/><Relationship Id="rId10" Type="http://schemas.openxmlformats.org/officeDocument/2006/relationships/tags" Target="../tags/tag85.xml"/><Relationship Id="rId4" Type="http://schemas.openxmlformats.org/officeDocument/2006/relationships/tags" Target="../tags/tag79.xml"/><Relationship Id="rId9" Type="http://schemas.openxmlformats.org/officeDocument/2006/relationships/tags" Target="../tags/tag84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94.xml"/><Relationship Id="rId3" Type="http://schemas.openxmlformats.org/officeDocument/2006/relationships/tags" Target="../tags/tag89.xml"/><Relationship Id="rId7" Type="http://schemas.openxmlformats.org/officeDocument/2006/relationships/tags" Target="../tags/tag93.xml"/><Relationship Id="rId2" Type="http://schemas.openxmlformats.org/officeDocument/2006/relationships/tags" Target="../tags/tag88.xml"/><Relationship Id="rId1" Type="http://schemas.openxmlformats.org/officeDocument/2006/relationships/tags" Target="../tags/tag87.xml"/><Relationship Id="rId6" Type="http://schemas.openxmlformats.org/officeDocument/2006/relationships/tags" Target="../tags/tag92.xml"/><Relationship Id="rId11" Type="http://schemas.openxmlformats.org/officeDocument/2006/relationships/slideMaster" Target="../slideMasters/slideMaster1.xml"/><Relationship Id="rId5" Type="http://schemas.openxmlformats.org/officeDocument/2006/relationships/tags" Target="../tags/tag91.xml"/><Relationship Id="rId10" Type="http://schemas.openxmlformats.org/officeDocument/2006/relationships/tags" Target="../tags/tag96.xml"/><Relationship Id="rId4" Type="http://schemas.openxmlformats.org/officeDocument/2006/relationships/tags" Target="../tags/tag90.xml"/><Relationship Id="rId9" Type="http://schemas.openxmlformats.org/officeDocument/2006/relationships/tags" Target="../tags/tag95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13" Type="http://schemas.openxmlformats.org/officeDocument/2006/relationships/image" Target="../media/image2.png"/><Relationship Id="rId3" Type="http://schemas.openxmlformats.org/officeDocument/2006/relationships/tags" Target="../tags/tag99.xml"/><Relationship Id="rId7" Type="http://schemas.openxmlformats.org/officeDocument/2006/relationships/tags" Target="../tags/tag103.xml"/><Relationship Id="rId12" Type="http://schemas.openxmlformats.org/officeDocument/2006/relationships/slideMaster" Target="../slideMasters/slideMaster1.xml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tags" Target="../tags/tag102.xml"/><Relationship Id="rId11" Type="http://schemas.openxmlformats.org/officeDocument/2006/relationships/tags" Target="../tags/tag107.xml"/><Relationship Id="rId5" Type="http://schemas.openxmlformats.org/officeDocument/2006/relationships/tags" Target="../tags/tag101.xml"/><Relationship Id="rId10" Type="http://schemas.openxmlformats.org/officeDocument/2006/relationships/tags" Target="../tags/tag106.xml"/><Relationship Id="rId4" Type="http://schemas.openxmlformats.org/officeDocument/2006/relationships/tags" Target="../tags/tag100.xml"/><Relationship Id="rId9" Type="http://schemas.openxmlformats.org/officeDocument/2006/relationships/tags" Target="../tags/tag105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tags" Target="../tags/tag115.xml"/><Relationship Id="rId13" Type="http://schemas.openxmlformats.org/officeDocument/2006/relationships/tags" Target="../tags/tag120.xml"/><Relationship Id="rId18" Type="http://schemas.openxmlformats.org/officeDocument/2006/relationships/tags" Target="../tags/tag125.xml"/><Relationship Id="rId3" Type="http://schemas.openxmlformats.org/officeDocument/2006/relationships/tags" Target="../tags/tag110.xml"/><Relationship Id="rId7" Type="http://schemas.openxmlformats.org/officeDocument/2006/relationships/tags" Target="../tags/tag114.xml"/><Relationship Id="rId12" Type="http://schemas.openxmlformats.org/officeDocument/2006/relationships/tags" Target="../tags/tag119.xml"/><Relationship Id="rId17" Type="http://schemas.openxmlformats.org/officeDocument/2006/relationships/tags" Target="../tags/tag124.xml"/><Relationship Id="rId2" Type="http://schemas.openxmlformats.org/officeDocument/2006/relationships/tags" Target="../tags/tag109.xml"/><Relationship Id="rId16" Type="http://schemas.openxmlformats.org/officeDocument/2006/relationships/tags" Target="../tags/tag123.xml"/><Relationship Id="rId20" Type="http://schemas.openxmlformats.org/officeDocument/2006/relationships/slideMaster" Target="../slideMasters/slideMaster1.xml"/><Relationship Id="rId1" Type="http://schemas.openxmlformats.org/officeDocument/2006/relationships/tags" Target="../tags/tag108.xml"/><Relationship Id="rId6" Type="http://schemas.openxmlformats.org/officeDocument/2006/relationships/tags" Target="../tags/tag113.xml"/><Relationship Id="rId11" Type="http://schemas.openxmlformats.org/officeDocument/2006/relationships/tags" Target="../tags/tag118.xml"/><Relationship Id="rId5" Type="http://schemas.openxmlformats.org/officeDocument/2006/relationships/tags" Target="../tags/tag112.xml"/><Relationship Id="rId15" Type="http://schemas.openxmlformats.org/officeDocument/2006/relationships/tags" Target="../tags/tag122.xml"/><Relationship Id="rId10" Type="http://schemas.openxmlformats.org/officeDocument/2006/relationships/tags" Target="../tags/tag117.xml"/><Relationship Id="rId19" Type="http://schemas.openxmlformats.org/officeDocument/2006/relationships/tags" Target="../tags/tag126.xml"/><Relationship Id="rId4" Type="http://schemas.openxmlformats.org/officeDocument/2006/relationships/tags" Target="../tags/tag111.xml"/><Relationship Id="rId9" Type="http://schemas.openxmlformats.org/officeDocument/2006/relationships/tags" Target="../tags/tag116.xml"/><Relationship Id="rId14" Type="http://schemas.openxmlformats.org/officeDocument/2006/relationships/tags" Target="../tags/tag12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直角三角形 6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3605934" cy="2731688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等腰三角形 10"/>
          <p:cNvSpPr/>
          <p:nvPr>
            <p:custDataLst>
              <p:tags r:id="rId2"/>
            </p:custDataLst>
          </p:nvPr>
        </p:nvSpPr>
        <p:spPr>
          <a:xfrm flipH="1">
            <a:off x="6834938" y="428171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0756" y="1799045"/>
            <a:ext cx="2731245" cy="5066215"/>
          </a:xfrm>
          <a:prstGeom prst="rect">
            <a:avLst/>
          </a:prstGeom>
        </p:spPr>
      </p:pic>
      <p:sp>
        <p:nvSpPr>
          <p:cNvPr id="43" name="任意多边形: 形状 42"/>
          <p:cNvSpPr/>
          <p:nvPr>
            <p:custDataLst>
              <p:tags r:id="rId4"/>
            </p:custDataLst>
          </p:nvPr>
        </p:nvSpPr>
        <p:spPr>
          <a:xfrm rot="2783063" flipH="1">
            <a:off x="9331460" y="273444"/>
            <a:ext cx="115200" cy="7866000"/>
          </a:xfrm>
          <a:custGeom>
            <a:avLst/>
            <a:gdLst>
              <a:gd name="connsiteX0" fmla="*/ 114195 w 114195"/>
              <a:gd name="connsiteY0" fmla="*/ 0 h 7890428"/>
              <a:gd name="connsiteX1" fmla="*/ 0 w 114195"/>
              <a:gd name="connsiteY1" fmla="*/ 106626 h 7890428"/>
              <a:gd name="connsiteX2" fmla="*/ 0 w 114195"/>
              <a:gd name="connsiteY2" fmla="*/ 7768127 h 7890428"/>
              <a:gd name="connsiteX3" fmla="*/ 114195 w 114195"/>
              <a:gd name="connsiteY3" fmla="*/ 7890428 h 789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90428">
                <a:moveTo>
                  <a:pt x="114195" y="0"/>
                </a:moveTo>
                <a:lnTo>
                  <a:pt x="0" y="106626"/>
                </a:lnTo>
                <a:lnTo>
                  <a:pt x="0" y="7768127"/>
                </a:lnTo>
                <a:lnTo>
                  <a:pt x="114195" y="789042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>
            <p:custDataLst>
              <p:tags r:id="rId5"/>
            </p:custDataLst>
          </p:nvPr>
        </p:nvGrpSpPr>
        <p:grpSpPr>
          <a:xfrm rot="5400000">
            <a:off x="273308" y="1704895"/>
            <a:ext cx="1826437" cy="303713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5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: 形状 45"/>
            <p:cNvSpPr/>
            <p:nvPr>
              <p:custDataLst>
                <p:tags r:id="rId16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1" name="任意多边形: 形状 50"/>
          <p:cNvSpPr/>
          <p:nvPr>
            <p:custDataLst>
              <p:tags r:id="rId6"/>
            </p:custDataLst>
          </p:nvPr>
        </p:nvSpPr>
        <p:spPr>
          <a:xfrm rot="7561930">
            <a:off x="792716" y="1491972"/>
            <a:ext cx="139051" cy="2233595"/>
          </a:xfrm>
          <a:custGeom>
            <a:avLst/>
            <a:gdLst>
              <a:gd name="connsiteX0" fmla="*/ 0 w 139051"/>
              <a:gd name="connsiteY0" fmla="*/ 2233595 h 2233595"/>
              <a:gd name="connsiteX1" fmla="*/ 0 w 139051"/>
              <a:gd name="connsiteY1" fmla="*/ 0 h 2233595"/>
              <a:gd name="connsiteX2" fmla="*/ 139051 w 139051"/>
              <a:gd name="connsiteY2" fmla="*/ 45553 h 2233595"/>
              <a:gd name="connsiteX3" fmla="*/ 139051 w 139051"/>
              <a:gd name="connsiteY3" fmla="*/ 2132449 h 2233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233595">
                <a:moveTo>
                  <a:pt x="0" y="2233595"/>
                </a:moveTo>
                <a:lnTo>
                  <a:pt x="0" y="0"/>
                </a:lnTo>
                <a:lnTo>
                  <a:pt x="139051" y="45553"/>
                </a:lnTo>
                <a:lnTo>
                  <a:pt x="139051" y="21324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3" name="任意多边形: 形状 52"/>
          <p:cNvSpPr/>
          <p:nvPr>
            <p:custDataLst>
              <p:tags r:id="rId7"/>
            </p:custDataLst>
          </p:nvPr>
        </p:nvSpPr>
        <p:spPr>
          <a:xfrm rot="3238070" flipH="1">
            <a:off x="772700" y="2731433"/>
            <a:ext cx="139051" cy="2184092"/>
          </a:xfrm>
          <a:custGeom>
            <a:avLst/>
            <a:gdLst>
              <a:gd name="connsiteX0" fmla="*/ 139051 w 139051"/>
              <a:gd name="connsiteY0" fmla="*/ 45553 h 2184092"/>
              <a:gd name="connsiteX1" fmla="*/ 0 w 139051"/>
              <a:gd name="connsiteY1" fmla="*/ 0 h 2184092"/>
              <a:gd name="connsiteX2" fmla="*/ 0 w 139051"/>
              <a:gd name="connsiteY2" fmla="*/ 2184092 h 2184092"/>
              <a:gd name="connsiteX3" fmla="*/ 139051 w 139051"/>
              <a:gd name="connsiteY3" fmla="*/ 2082946 h 2184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9051" h="2184092">
                <a:moveTo>
                  <a:pt x="139051" y="45553"/>
                </a:moveTo>
                <a:lnTo>
                  <a:pt x="0" y="0"/>
                </a:lnTo>
                <a:lnTo>
                  <a:pt x="0" y="2184092"/>
                </a:lnTo>
                <a:lnTo>
                  <a:pt x="139051" y="20829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>
            <p:ph type="subTitle" idx="1"/>
            <p:custDataLst>
              <p:tags r:id="rId8"/>
            </p:custDataLst>
          </p:nvPr>
        </p:nvSpPr>
        <p:spPr>
          <a:xfrm>
            <a:off x="3417469" y="3233168"/>
            <a:ext cx="5357061" cy="675763"/>
          </a:xfrm>
        </p:spPr>
        <p:txBody>
          <a:bodyPr anchor="t">
            <a:normAutofit/>
          </a:bodyPr>
          <a:lstStyle>
            <a:lvl1pPr marL="0" indent="0" algn="l"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9802" name="标题 1"/>
          <p:cNvSpPr>
            <a:spLocks noGrp="1"/>
          </p:cNvSpPr>
          <p:nvPr>
            <p:ph type="ctrTitle" hasCustomPrompt="1"/>
            <p:custDataLst>
              <p:tags r:id="rId9"/>
            </p:custDataLst>
          </p:nvPr>
        </p:nvSpPr>
        <p:spPr>
          <a:xfrm>
            <a:off x="3417469" y="2188029"/>
            <a:ext cx="5357061" cy="984565"/>
          </a:xfrm>
        </p:spPr>
        <p:txBody>
          <a:bodyPr lIns="90000" tIns="46800" rIns="90000" bIns="46800" anchor="b">
            <a:normAutofit/>
          </a:bodyPr>
          <a:lstStyle>
            <a:lvl1pPr algn="l">
              <a:defRPr sz="48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12" name="文本占位符 13"/>
          <p:cNvSpPr>
            <a:spLocks noGrp="1"/>
          </p:cNvSpPr>
          <p:nvPr>
            <p:ph type="body" sz="quarter" idx="10" hasCustomPrompt="1"/>
            <p:custDataLst>
              <p:tags r:id="rId10"/>
            </p:custDataLst>
          </p:nvPr>
        </p:nvSpPr>
        <p:spPr>
          <a:xfrm>
            <a:off x="3417469" y="4275982"/>
            <a:ext cx="1893932" cy="524863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</p:spPr>
        <p:txBody>
          <a:bodyPr vert="horz" tIns="0" bIns="0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bg1"/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  <a:endParaRPr lang="en-US" altLang="zh-CN" dirty="0"/>
          </a:p>
        </p:txBody>
      </p:sp>
      <p:sp>
        <p:nvSpPr>
          <p:cNvPr id="13" name="文本占位符 13"/>
          <p:cNvSpPr>
            <a:spLocks noGrp="1"/>
          </p:cNvSpPr>
          <p:nvPr>
            <p:ph type="body" sz="quarter" idx="11" hasCustomPrompt="1"/>
            <p:custDataLst>
              <p:tags r:id="rId11"/>
            </p:custDataLst>
          </p:nvPr>
        </p:nvSpPr>
        <p:spPr>
          <a:xfrm>
            <a:off x="3476461" y="4902268"/>
            <a:ext cx="1893932" cy="524863"/>
          </a:xfrm>
        </p:spPr>
        <p:txBody>
          <a:bodyPr vert="horz" anchor="ctr">
            <a:normAutofit/>
          </a:bodyPr>
          <a:lstStyle>
            <a:lvl1pPr marL="0" indent="0" algn="l">
              <a:buNone/>
              <a:defRPr sz="200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 dirty="0"/>
              <a:t>编辑文本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2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3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4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直角三角形 19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2" name="等腰三角形 11"/>
            <p:cNvSpPr/>
            <p:nvPr>
              <p:custDataLst>
                <p:tags r:id="rId7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" name="图片 12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1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9" name="任意多边形: 形状 18"/>
            <p:cNvSpPr/>
            <p:nvPr>
              <p:custDataLst>
                <p:tags r:id="rId9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>
            <p:custDataLst>
              <p:tags r:id="rId1"/>
            </p:custDataLst>
          </p:nvPr>
        </p:nvSpPr>
        <p:spPr>
          <a:xfrm>
            <a:off x="2" y="4287154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04485"/>
            <a:ext cx="2731245" cy="5066215"/>
          </a:xfrm>
          <a:prstGeom prst="rect">
            <a:avLst/>
          </a:prstGeom>
        </p:spPr>
      </p:pic>
      <p:sp>
        <p:nvSpPr>
          <p:cNvPr id="16" name="任意多边形: 形状 15"/>
          <p:cNvSpPr/>
          <p:nvPr>
            <p:custDataLst>
              <p:tags r:id="rId3"/>
            </p:custDataLst>
          </p:nvPr>
        </p:nvSpPr>
        <p:spPr>
          <a:xfrm rot="18816937">
            <a:off x="2723812" y="288353"/>
            <a:ext cx="114195" cy="7820842"/>
          </a:xfrm>
          <a:custGeom>
            <a:avLst/>
            <a:gdLst>
              <a:gd name="connsiteX0" fmla="*/ 114195 w 114195"/>
              <a:gd name="connsiteY0" fmla="*/ 0 h 7820842"/>
              <a:gd name="connsiteX1" fmla="*/ 114195 w 114195"/>
              <a:gd name="connsiteY1" fmla="*/ 7820842 h 7820842"/>
              <a:gd name="connsiteX2" fmla="*/ 0 w 114195"/>
              <a:gd name="connsiteY2" fmla="*/ 7700991 h 7820842"/>
              <a:gd name="connsiteX3" fmla="*/ 0 w 114195"/>
              <a:gd name="connsiteY3" fmla="*/ 106626 h 78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7820842">
                <a:moveTo>
                  <a:pt x="114195" y="0"/>
                </a:moveTo>
                <a:lnTo>
                  <a:pt x="114195" y="7820842"/>
                </a:lnTo>
                <a:lnTo>
                  <a:pt x="0" y="7700991"/>
                </a:lnTo>
                <a:lnTo>
                  <a:pt x="0" y="1066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4"/>
            </p:custDataLst>
          </p:nvPr>
        </p:nvGrpSpPr>
        <p:grpSpPr>
          <a:xfrm flipH="1" flipV="1">
            <a:off x="8804620" y="-283031"/>
            <a:ext cx="1499948" cy="2494226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1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2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" name="矩形 2"/>
          <p:cNvSpPr/>
          <p:nvPr>
            <p:custDataLst>
              <p:tags r:id="rId5"/>
            </p:custDataLst>
          </p:nvPr>
        </p:nvSpPr>
        <p:spPr>
          <a:xfrm rot="3266646">
            <a:off x="7374284" y="1113743"/>
            <a:ext cx="1439231" cy="11754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: 形状 20"/>
          <p:cNvSpPr/>
          <p:nvPr>
            <p:custDataLst>
              <p:tags r:id="rId6"/>
            </p:custDataLst>
          </p:nvPr>
        </p:nvSpPr>
        <p:spPr>
          <a:xfrm rot="3266646">
            <a:off x="7419031" y="397499"/>
            <a:ext cx="1205704" cy="11754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标题 1"/>
          <p:cNvSpPr>
            <a:spLocks noGrp="1"/>
          </p:cNvSpPr>
          <p:nvPr>
            <p:ph type="ctrTitle" hasCustomPrompt="1"/>
            <p:custDataLst>
              <p:tags r:id="rId7"/>
            </p:custDataLst>
          </p:nvPr>
        </p:nvSpPr>
        <p:spPr>
          <a:xfrm>
            <a:off x="5085759" y="2349886"/>
            <a:ext cx="5968684" cy="2158229"/>
          </a:xfrm>
        </p:spPr>
        <p:txBody>
          <a:bodyPr anchor="ctr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9600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3" name="日期占位符 1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>
            <p:custDataLst>
              <p:tags r:id="rId2"/>
            </p:custDataLst>
          </p:nvPr>
        </p:nvGrpSpPr>
        <p:grpSpPr>
          <a:xfrm>
            <a:off x="-146304" y="5658612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0" name="任意多边形: 形状 9"/>
            <p:cNvSpPr/>
            <p:nvPr>
              <p:custDataLst>
                <p:tags r:id="rId13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4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5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>
              <p:custDataLst>
                <p:tags r:id="rId16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4" name="组合 13"/>
          <p:cNvGrpSpPr/>
          <p:nvPr>
            <p:custDataLst>
              <p:tags r:id="rId3"/>
            </p:custDataLst>
          </p:nvPr>
        </p:nvGrpSpPr>
        <p:grpSpPr>
          <a:xfrm flipH="1">
            <a:off x="10979288" y="384048"/>
            <a:ext cx="1359016" cy="817267"/>
            <a:chOff x="-179642" y="1211796"/>
            <a:chExt cx="1593073" cy="95802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" name="任意多边形: 形状 14"/>
            <p:cNvSpPr/>
            <p:nvPr>
              <p:custDataLst>
                <p:tags r:id="rId9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: 形状 15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: 形状 16"/>
            <p:cNvSpPr/>
            <p:nvPr>
              <p:custDataLst>
                <p:tags r:id="rId11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2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19" name="页脚占位符 18"/>
          <p:cNvSpPr>
            <a:spLocks noGrp="1"/>
          </p:cNvSpPr>
          <p:nvPr>
            <p:ph type="ftr" sz="quarter" idx="15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0" name="灯片编号占位符 19"/>
          <p:cNvSpPr>
            <a:spLocks noGrp="1"/>
          </p:cNvSpPr>
          <p:nvPr>
            <p:ph type="sldNum" sz="quarter" idx="16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>
            <p:custDataLst>
              <p:tags r:id="rId1"/>
            </p:custDataLst>
          </p:nvPr>
        </p:nvSpPr>
        <p:spPr>
          <a:xfrm flipH="1">
            <a:off x="10788479" y="6182504"/>
            <a:ext cx="1400662" cy="67359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11475028" y="5533383"/>
            <a:ext cx="714114" cy="1324617"/>
          </a:xfrm>
          <a:prstGeom prst="rect">
            <a:avLst/>
          </a:prstGeom>
        </p:spPr>
      </p:pic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2783063" flipH="1">
            <a:off x="11408668" y="5078716"/>
            <a:ext cx="61159" cy="2129846"/>
          </a:xfrm>
          <a:custGeom>
            <a:avLst/>
            <a:gdLst>
              <a:gd name="connsiteX0" fmla="*/ 61159 w 61159"/>
              <a:gd name="connsiteY0" fmla="*/ 0 h 2129846"/>
              <a:gd name="connsiteX1" fmla="*/ 0 w 61159"/>
              <a:gd name="connsiteY1" fmla="*/ 58272 h 2129846"/>
              <a:gd name="connsiteX2" fmla="*/ 0 w 61159"/>
              <a:gd name="connsiteY2" fmla="*/ 2065658 h 2129846"/>
              <a:gd name="connsiteX3" fmla="*/ 61159 w 61159"/>
              <a:gd name="connsiteY3" fmla="*/ 2129846 h 2129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159" h="2129846">
                <a:moveTo>
                  <a:pt x="61159" y="0"/>
                </a:moveTo>
                <a:lnTo>
                  <a:pt x="0" y="58272"/>
                </a:lnTo>
                <a:lnTo>
                  <a:pt x="0" y="2065658"/>
                </a:lnTo>
                <a:lnTo>
                  <a:pt x="61159" y="212984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7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13" name="页脚占位符 12"/>
          <p:cNvSpPr>
            <a:spLocks noGrp="1"/>
          </p:cNvSpPr>
          <p:nvPr>
            <p:ph type="ftr" sz="quarter" idx="16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7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任意多边形: 形状 10"/>
          <p:cNvSpPr/>
          <p:nvPr>
            <p:custDataLst>
              <p:tags r:id="rId1"/>
            </p:custDataLst>
          </p:nvPr>
        </p:nvSpPr>
        <p:spPr>
          <a:xfrm rot="19013494">
            <a:off x="318566" y="554190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2"/>
            </p:custDataLst>
          </p:nvPr>
        </p:nvSpPr>
        <p:spPr>
          <a:xfrm rot="19013494">
            <a:off x="275258" y="5783708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3"/>
            </p:custDataLst>
          </p:nvPr>
        </p:nvSpPr>
        <p:spPr>
          <a:xfrm rot="19013494">
            <a:off x="231291" y="6023013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4"/>
            </p:custDataLst>
          </p:nvPr>
        </p:nvSpPr>
        <p:spPr>
          <a:xfrm rot="13114061">
            <a:off x="73152" y="6344957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5"/>
            </p:custDataLst>
          </p:nvPr>
        </p:nvSpPr>
        <p:spPr>
          <a:xfrm rot="13114061">
            <a:off x="152479" y="644815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6" name="任意多边形: 形状 15"/>
          <p:cNvSpPr/>
          <p:nvPr>
            <p:custDataLst>
              <p:tags r:id="rId6"/>
            </p:custDataLst>
          </p:nvPr>
        </p:nvSpPr>
        <p:spPr>
          <a:xfrm rot="13114061">
            <a:off x="306341" y="6570431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>
            <p:custDataLst>
              <p:tags r:id="rId7"/>
            </p:custDataLst>
          </p:nvPr>
        </p:nvGrpSpPr>
        <p:grpSpPr>
          <a:xfrm>
            <a:off x="684648" y="5968974"/>
            <a:ext cx="604568" cy="1004314"/>
            <a:chOff x="1712800" y="4635950"/>
            <a:chExt cx="1499948" cy="2494226"/>
          </a:xfrm>
        </p:grpSpPr>
        <p:sp>
          <p:nvSpPr>
            <p:cNvPr id="18" name="任意多边形: 形状 17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: 形状 1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>
            <p:custDataLst>
              <p:tags r:id="rId8"/>
            </p:custDataLst>
          </p:nvPr>
        </p:nvGrpSpPr>
        <p:grpSpPr>
          <a:xfrm>
            <a:off x="1032860" y="5972558"/>
            <a:ext cx="604568" cy="1004314"/>
            <a:chOff x="1712800" y="4635950"/>
            <a:chExt cx="1499948" cy="2494226"/>
          </a:xfrm>
        </p:grpSpPr>
        <p:sp>
          <p:nvSpPr>
            <p:cNvPr id="21" name="任意多边形: 形状 20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: 形状 21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0" name="矩形 9"/>
          <p:cNvSpPr/>
          <p:nvPr>
            <p:custDataLst>
              <p:tags r:id="rId9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1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2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>
            <p:custDataLst>
              <p:tags r:id="rId1"/>
            </p:custDataLst>
          </p:nvPr>
        </p:nvSpPr>
        <p:spPr>
          <a:xfrm rot="19013494" flipH="1" flipV="1">
            <a:off x="11817932" y="252489"/>
            <a:ext cx="46027" cy="1064490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1" name="任意多边形: 形状 10"/>
          <p:cNvSpPr/>
          <p:nvPr>
            <p:custDataLst>
              <p:tags r:id="rId2"/>
            </p:custDataLst>
          </p:nvPr>
        </p:nvSpPr>
        <p:spPr>
          <a:xfrm rot="19013494" flipH="1" flipV="1">
            <a:off x="11861240" y="137307"/>
            <a:ext cx="46027" cy="937873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2" name="任意多边形: 形状 11"/>
          <p:cNvSpPr/>
          <p:nvPr>
            <p:custDataLst>
              <p:tags r:id="rId3"/>
            </p:custDataLst>
          </p:nvPr>
        </p:nvSpPr>
        <p:spPr>
          <a:xfrm rot="19013494" flipH="1" flipV="1">
            <a:off x="11905207" y="17806"/>
            <a:ext cx="46027" cy="818069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13114061" flipH="1" flipV="1">
            <a:off x="12063346" y="129771"/>
            <a:ext cx="46027" cy="384160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5"/>
            </p:custDataLst>
          </p:nvPr>
        </p:nvSpPr>
        <p:spPr>
          <a:xfrm rot="13114061" flipH="1" flipV="1">
            <a:off x="11984019" y="-71964"/>
            <a:ext cx="46027" cy="482698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5" name="任意多边形: 形状 14"/>
          <p:cNvSpPr/>
          <p:nvPr>
            <p:custDataLst>
              <p:tags r:id="rId6"/>
            </p:custDataLst>
          </p:nvPr>
        </p:nvSpPr>
        <p:spPr>
          <a:xfrm rot="13114061" flipH="1" flipV="1">
            <a:off x="11830157" y="-56794"/>
            <a:ext cx="46027" cy="345251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>
            <p:custDataLst>
              <p:tags r:id="rId7"/>
            </p:custDataLst>
          </p:nvPr>
        </p:nvGrpSpPr>
        <p:grpSpPr>
          <a:xfrm flipH="1" flipV="1">
            <a:off x="10893309" y="-114400"/>
            <a:ext cx="604568" cy="1004314"/>
            <a:chOff x="1712800" y="4635950"/>
            <a:chExt cx="1499948" cy="2494226"/>
          </a:xfrm>
        </p:grpSpPr>
        <p:sp>
          <p:nvSpPr>
            <p:cNvPr id="17" name="任意多边形: 形状 16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: 形状 17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>
            <p:custDataLst>
              <p:tags r:id="rId8"/>
            </p:custDataLst>
          </p:nvPr>
        </p:nvGrpSpPr>
        <p:grpSpPr>
          <a:xfrm flipH="1" flipV="1">
            <a:off x="10545097" y="-117984"/>
            <a:ext cx="604568" cy="1004314"/>
            <a:chOff x="1712800" y="4635950"/>
            <a:chExt cx="1499948" cy="2494226"/>
          </a:xfrm>
        </p:grpSpPr>
        <p:sp>
          <p:nvSpPr>
            <p:cNvPr id="20" name="任意多边形: 形状 19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: 形状 20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8" name="矩形 7"/>
          <p:cNvSpPr/>
          <p:nvPr>
            <p:custDataLst>
              <p:tags r:id="rId9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1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2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5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22" name="页脚占位符 21"/>
          <p:cNvSpPr>
            <a:spLocks noGrp="1"/>
          </p:cNvSpPr>
          <p:nvPr>
            <p:ph type="ftr" sz="quarter" idx="16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17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任意多边形: 形状 11"/>
          <p:cNvSpPr/>
          <p:nvPr>
            <p:custDataLst>
              <p:tags r:id="rId1"/>
            </p:custDataLst>
          </p:nvPr>
        </p:nvSpPr>
        <p:spPr>
          <a:xfrm>
            <a:off x="10003536" y="5966841"/>
            <a:ext cx="1191768" cy="891159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任意多边形: 形状 13"/>
          <p:cNvSpPr/>
          <p:nvPr>
            <p:custDataLst>
              <p:tags r:id="rId2"/>
            </p:custDataLst>
          </p:nvPr>
        </p:nvSpPr>
        <p:spPr>
          <a:xfrm>
            <a:off x="10680192" y="5727526"/>
            <a:ext cx="1511808" cy="1130473"/>
          </a:xfrm>
          <a:custGeom>
            <a:avLst/>
            <a:gdLst>
              <a:gd name="connsiteX0" fmla="*/ 2205563 w 4411127"/>
              <a:gd name="connsiteY0" fmla="*/ 429091 h 2357776"/>
              <a:gd name="connsiteX1" fmla="*/ 614597 w 4411127"/>
              <a:gd name="connsiteY1" fmla="*/ 2129854 h 2357776"/>
              <a:gd name="connsiteX2" fmla="*/ 3796529 w 4411127"/>
              <a:gd name="connsiteY2" fmla="*/ 2129854 h 2357776"/>
              <a:gd name="connsiteX3" fmla="*/ 2205564 w 4411127"/>
              <a:gd name="connsiteY3" fmla="*/ 0 h 2357776"/>
              <a:gd name="connsiteX4" fmla="*/ 4411127 w 4411127"/>
              <a:gd name="connsiteY4" fmla="*/ 2357776 h 2357776"/>
              <a:gd name="connsiteX5" fmla="*/ 0 w 4411127"/>
              <a:gd name="connsiteY5" fmla="*/ 2357776 h 235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1127" h="2357776">
                <a:moveTo>
                  <a:pt x="2205563" y="429091"/>
                </a:moveTo>
                <a:lnTo>
                  <a:pt x="614597" y="2129854"/>
                </a:lnTo>
                <a:lnTo>
                  <a:pt x="3796529" y="2129854"/>
                </a:lnTo>
                <a:close/>
                <a:moveTo>
                  <a:pt x="2205564" y="0"/>
                </a:moveTo>
                <a:lnTo>
                  <a:pt x="4411127" y="2357776"/>
                </a:lnTo>
                <a:lnTo>
                  <a:pt x="0" y="235777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3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6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7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7"/>
            <p:custDataLst>
              <p:tags r:id="rId9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8"/>
            <p:custDataLst>
              <p:tags r:id="rId10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9"/>
            <p:custDataLst>
              <p:tags r:id="rId11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>
            <p:custDataLst>
              <p:tags r:id="rId2"/>
            </p:custDataLst>
          </p:nvPr>
        </p:nvGrpSpPr>
        <p:grpSpPr>
          <a:xfrm flipH="1" flipV="1">
            <a:off x="10478782" y="-173303"/>
            <a:ext cx="914641" cy="1520934"/>
            <a:chOff x="1712800" y="4635950"/>
            <a:chExt cx="1499948" cy="249422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任意多边形: 形状 8"/>
            <p:cNvSpPr/>
            <p:nvPr>
              <p:custDataLst>
                <p:tags r:id="rId10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1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 rot="3266646">
            <a:off x="9606590" y="678425"/>
            <a:ext cx="877617" cy="716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任意多边形: 形状 12"/>
          <p:cNvSpPr/>
          <p:nvPr>
            <p:custDataLst>
              <p:tags r:id="rId4"/>
            </p:custDataLst>
          </p:nvPr>
        </p:nvSpPr>
        <p:spPr>
          <a:xfrm rot="3266646">
            <a:off x="9633859" y="241672"/>
            <a:ext cx="735217" cy="71679"/>
          </a:xfrm>
          <a:custGeom>
            <a:avLst/>
            <a:gdLst>
              <a:gd name="connsiteX0" fmla="*/ 0 w 1205704"/>
              <a:gd name="connsiteY0" fmla="*/ 117549 h 117549"/>
              <a:gd name="connsiteX1" fmla="*/ 84020 w 1205704"/>
              <a:gd name="connsiteY1" fmla="*/ 0 h 117549"/>
              <a:gd name="connsiteX2" fmla="*/ 1205704 w 1205704"/>
              <a:gd name="connsiteY2" fmla="*/ 0 h 117549"/>
              <a:gd name="connsiteX3" fmla="*/ 1205704 w 1205704"/>
              <a:gd name="connsiteY3" fmla="*/ 117549 h 11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5704" h="117549">
                <a:moveTo>
                  <a:pt x="0" y="117549"/>
                </a:moveTo>
                <a:lnTo>
                  <a:pt x="84020" y="0"/>
                </a:lnTo>
                <a:lnTo>
                  <a:pt x="1205704" y="0"/>
                </a:lnTo>
                <a:lnTo>
                  <a:pt x="1205704" y="117549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4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5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5" name="灯片编号占位符 14"/>
          <p:cNvSpPr>
            <a:spLocks noGrp="1"/>
          </p:cNvSpPr>
          <p:nvPr>
            <p:ph type="sldNum" sz="quarter" idx="16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>
            <p:custDataLst>
              <p:tags r:id="rId1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26" name="等腰三角形 25"/>
            <p:cNvSpPr/>
            <p:nvPr>
              <p:custDataLst>
                <p:tags r:id="rId8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8" name="任意多边形: 形状 27"/>
            <p:cNvSpPr/>
            <p:nvPr>
              <p:custDataLst>
                <p:tags r:id="rId10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4" name="直角三角形 23"/>
          <p:cNvSpPr/>
          <p:nvPr>
            <p:custDataLst>
              <p:tags r:id="rId2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0800" tIns="39600" rIns="75600" bIns="396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0800" tIns="0" rIns="8280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等腰三角形 3"/>
          <p:cNvSpPr/>
          <p:nvPr>
            <p:custDataLst>
              <p:tags r:id="rId1"/>
            </p:custDataLst>
          </p:nvPr>
        </p:nvSpPr>
        <p:spPr>
          <a:xfrm flipH="1" flipV="1">
            <a:off x="6834937" y="7260"/>
            <a:ext cx="5357061" cy="2576286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60755" y="0"/>
            <a:ext cx="2731245" cy="5066215"/>
          </a:xfrm>
          <a:prstGeom prst="rect">
            <a:avLst/>
          </a:prstGeom>
        </p:spPr>
      </p:pic>
      <p:sp>
        <p:nvSpPr>
          <p:cNvPr id="55" name="任意多边形: 形状 54"/>
          <p:cNvSpPr/>
          <p:nvPr>
            <p:custDataLst>
              <p:tags r:id="rId3"/>
            </p:custDataLst>
          </p:nvPr>
        </p:nvSpPr>
        <p:spPr>
          <a:xfrm rot="19013494">
            <a:off x="804537" y="3575330"/>
            <a:ext cx="114195" cy="2643673"/>
          </a:xfrm>
          <a:custGeom>
            <a:avLst/>
            <a:gdLst>
              <a:gd name="connsiteX0" fmla="*/ 114195 w 114195"/>
              <a:gd name="connsiteY0" fmla="*/ 0 h 2643673"/>
              <a:gd name="connsiteX1" fmla="*/ 114195 w 114195"/>
              <a:gd name="connsiteY1" fmla="*/ 2624992 h 2643673"/>
              <a:gd name="connsiteX2" fmla="*/ 0 w 114195"/>
              <a:gd name="connsiteY2" fmla="*/ 2643673 h 2643673"/>
              <a:gd name="connsiteX3" fmla="*/ 0 w 114195"/>
              <a:gd name="connsiteY3" fmla="*/ 122198 h 2643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4195" h="2643673">
                <a:moveTo>
                  <a:pt x="114195" y="0"/>
                </a:moveTo>
                <a:lnTo>
                  <a:pt x="114195" y="2624992"/>
                </a:lnTo>
                <a:lnTo>
                  <a:pt x="0" y="2643673"/>
                </a:lnTo>
                <a:lnTo>
                  <a:pt x="0" y="12219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7" name="任意多边形: 形状 56"/>
          <p:cNvSpPr/>
          <p:nvPr>
            <p:custDataLst>
              <p:tags r:id="rId4"/>
            </p:custDataLst>
          </p:nvPr>
        </p:nvSpPr>
        <p:spPr>
          <a:xfrm rot="19013494">
            <a:off x="697090" y="4175840"/>
            <a:ext cx="114195" cy="2329218"/>
          </a:xfrm>
          <a:custGeom>
            <a:avLst/>
            <a:gdLst>
              <a:gd name="connsiteX0" fmla="*/ 114195 w 114195"/>
              <a:gd name="connsiteY0" fmla="*/ 0 h 2329218"/>
              <a:gd name="connsiteX1" fmla="*/ 114195 w 114195"/>
              <a:gd name="connsiteY1" fmla="*/ 2319214 h 2329218"/>
              <a:gd name="connsiteX2" fmla="*/ 27813 w 114195"/>
              <a:gd name="connsiteY2" fmla="*/ 2329218 h 2329218"/>
              <a:gd name="connsiteX3" fmla="*/ 0 w 114195"/>
              <a:gd name="connsiteY3" fmla="*/ 2298791 h 2329218"/>
              <a:gd name="connsiteX4" fmla="*/ 0 w 114195"/>
              <a:gd name="connsiteY4" fmla="*/ 127736 h 2329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329218">
                <a:moveTo>
                  <a:pt x="114195" y="0"/>
                </a:moveTo>
                <a:lnTo>
                  <a:pt x="114195" y="2319214"/>
                </a:lnTo>
                <a:lnTo>
                  <a:pt x="27813" y="2329218"/>
                </a:lnTo>
                <a:lnTo>
                  <a:pt x="0" y="2298791"/>
                </a:lnTo>
                <a:lnTo>
                  <a:pt x="0" y="12773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9" name="任意多边形: 形状 58"/>
          <p:cNvSpPr/>
          <p:nvPr>
            <p:custDataLst>
              <p:tags r:id="rId5"/>
            </p:custDataLst>
          </p:nvPr>
        </p:nvSpPr>
        <p:spPr>
          <a:xfrm rot="19013494">
            <a:off x="588009" y="4770157"/>
            <a:ext cx="114195" cy="2031683"/>
          </a:xfrm>
          <a:custGeom>
            <a:avLst/>
            <a:gdLst>
              <a:gd name="connsiteX0" fmla="*/ 114195 w 114195"/>
              <a:gd name="connsiteY0" fmla="*/ 0 h 2031683"/>
              <a:gd name="connsiteX1" fmla="*/ 114195 w 114195"/>
              <a:gd name="connsiteY1" fmla="*/ 2015314 h 2031683"/>
              <a:gd name="connsiteX2" fmla="*/ 32998 w 114195"/>
              <a:gd name="connsiteY2" fmla="*/ 2031683 h 2031683"/>
              <a:gd name="connsiteX3" fmla="*/ 0 w 114195"/>
              <a:gd name="connsiteY3" fmla="*/ 1995216 h 2031683"/>
              <a:gd name="connsiteX4" fmla="*/ 0 w 114195"/>
              <a:gd name="connsiteY4" fmla="*/ 124974 h 2031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2031683">
                <a:moveTo>
                  <a:pt x="114195" y="0"/>
                </a:moveTo>
                <a:lnTo>
                  <a:pt x="114195" y="2015314"/>
                </a:lnTo>
                <a:lnTo>
                  <a:pt x="32998" y="2031683"/>
                </a:lnTo>
                <a:lnTo>
                  <a:pt x="0" y="1995216"/>
                </a:lnTo>
                <a:lnTo>
                  <a:pt x="0" y="12497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任意多边形: 形状 33"/>
          <p:cNvSpPr/>
          <p:nvPr>
            <p:custDataLst>
              <p:tags r:id="rId6"/>
            </p:custDataLst>
          </p:nvPr>
        </p:nvSpPr>
        <p:spPr>
          <a:xfrm rot="13114061">
            <a:off x="195661" y="5569708"/>
            <a:ext cx="114195" cy="954066"/>
          </a:xfrm>
          <a:custGeom>
            <a:avLst/>
            <a:gdLst>
              <a:gd name="connsiteX0" fmla="*/ 114195 w 114195"/>
              <a:gd name="connsiteY0" fmla="*/ 954066 h 954066"/>
              <a:gd name="connsiteX1" fmla="*/ 1169 w 114195"/>
              <a:gd name="connsiteY1" fmla="*/ 941812 h 954066"/>
              <a:gd name="connsiteX2" fmla="*/ 0 w 114195"/>
              <a:gd name="connsiteY2" fmla="*/ 940342 h 954066"/>
              <a:gd name="connsiteX3" fmla="*/ 0 w 114195"/>
              <a:gd name="connsiteY3" fmla="*/ 0 h 954066"/>
              <a:gd name="connsiteX4" fmla="*/ 114195 w 114195"/>
              <a:gd name="connsiteY4" fmla="*/ 143215 h 954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954066">
                <a:moveTo>
                  <a:pt x="114195" y="954066"/>
                </a:moveTo>
                <a:lnTo>
                  <a:pt x="1169" y="941812"/>
                </a:lnTo>
                <a:lnTo>
                  <a:pt x="0" y="940342"/>
                </a:lnTo>
                <a:lnTo>
                  <a:pt x="0" y="0"/>
                </a:lnTo>
                <a:lnTo>
                  <a:pt x="114195" y="14321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" name="任意多边形: 形状 36"/>
          <p:cNvSpPr/>
          <p:nvPr>
            <p:custDataLst>
              <p:tags r:id="rId7"/>
            </p:custDataLst>
          </p:nvPr>
        </p:nvSpPr>
        <p:spPr>
          <a:xfrm rot="13114061">
            <a:off x="392473" y="5826001"/>
            <a:ext cx="114195" cy="1198786"/>
          </a:xfrm>
          <a:custGeom>
            <a:avLst/>
            <a:gdLst>
              <a:gd name="connsiteX0" fmla="*/ 114195 w 114195"/>
              <a:gd name="connsiteY0" fmla="*/ 1198786 h 1198786"/>
              <a:gd name="connsiteX1" fmla="*/ 1169 w 114195"/>
              <a:gd name="connsiteY1" fmla="*/ 1179710 h 1198786"/>
              <a:gd name="connsiteX2" fmla="*/ 0 w 114195"/>
              <a:gd name="connsiteY2" fmla="*/ 1177421 h 1198786"/>
              <a:gd name="connsiteX3" fmla="*/ 0 w 114195"/>
              <a:gd name="connsiteY3" fmla="*/ 91055 h 1198786"/>
              <a:gd name="connsiteX4" fmla="*/ 114195 w 114195"/>
              <a:gd name="connsiteY4" fmla="*/ 0 h 11987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1198786">
                <a:moveTo>
                  <a:pt x="114195" y="1198786"/>
                </a:moveTo>
                <a:lnTo>
                  <a:pt x="1169" y="1179710"/>
                </a:lnTo>
                <a:lnTo>
                  <a:pt x="0" y="117742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" name="任意多边形: 形状 39"/>
          <p:cNvSpPr/>
          <p:nvPr>
            <p:custDataLst>
              <p:tags r:id="rId8"/>
            </p:custDataLst>
          </p:nvPr>
        </p:nvSpPr>
        <p:spPr>
          <a:xfrm rot="13114061">
            <a:off x="774206" y="6129676"/>
            <a:ext cx="114195" cy="857436"/>
          </a:xfrm>
          <a:custGeom>
            <a:avLst/>
            <a:gdLst>
              <a:gd name="connsiteX0" fmla="*/ 114195 w 114195"/>
              <a:gd name="connsiteY0" fmla="*/ 857436 h 857436"/>
              <a:gd name="connsiteX1" fmla="*/ 1169 w 114195"/>
              <a:gd name="connsiteY1" fmla="*/ 838360 h 857436"/>
              <a:gd name="connsiteX2" fmla="*/ 0 w 114195"/>
              <a:gd name="connsiteY2" fmla="*/ 836071 h 857436"/>
              <a:gd name="connsiteX3" fmla="*/ 0 w 114195"/>
              <a:gd name="connsiteY3" fmla="*/ 91055 h 857436"/>
              <a:gd name="connsiteX4" fmla="*/ 114195 w 114195"/>
              <a:gd name="connsiteY4" fmla="*/ 0 h 85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195" h="857436">
                <a:moveTo>
                  <a:pt x="114195" y="857436"/>
                </a:moveTo>
                <a:lnTo>
                  <a:pt x="1169" y="838360"/>
                </a:lnTo>
                <a:lnTo>
                  <a:pt x="0" y="836071"/>
                </a:lnTo>
                <a:lnTo>
                  <a:pt x="0" y="91055"/>
                </a:lnTo>
                <a:lnTo>
                  <a:pt x="11419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60" name="组合 59"/>
          <p:cNvGrpSpPr/>
          <p:nvPr>
            <p:custDataLst>
              <p:tags r:id="rId9"/>
            </p:custDataLst>
          </p:nvPr>
        </p:nvGrpSpPr>
        <p:grpSpPr>
          <a:xfrm>
            <a:off x="1712800" y="4635950"/>
            <a:ext cx="1499948" cy="2494226"/>
            <a:chOff x="1712800" y="4635950"/>
            <a:chExt cx="1499948" cy="2494226"/>
          </a:xfrm>
        </p:grpSpPr>
        <p:sp>
          <p:nvSpPr>
            <p:cNvPr id="45" name="任意多边形: 形状 44"/>
            <p:cNvSpPr/>
            <p:nvPr>
              <p:custDataLst>
                <p:tags r:id="rId18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: 形状 48"/>
            <p:cNvSpPr/>
            <p:nvPr>
              <p:custDataLst>
                <p:tags r:id="rId19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61" name="组合 60"/>
          <p:cNvGrpSpPr/>
          <p:nvPr>
            <p:custDataLst>
              <p:tags r:id="rId10"/>
            </p:custDataLst>
          </p:nvPr>
        </p:nvGrpSpPr>
        <p:grpSpPr>
          <a:xfrm>
            <a:off x="2576721" y="4644851"/>
            <a:ext cx="1499948" cy="2494226"/>
            <a:chOff x="1712800" y="4635950"/>
            <a:chExt cx="1499948" cy="2494226"/>
          </a:xfrm>
        </p:grpSpPr>
        <p:sp>
          <p:nvSpPr>
            <p:cNvPr id="62" name="任意多边形: 形状 61"/>
            <p:cNvSpPr/>
            <p:nvPr>
              <p:custDataLst>
                <p:tags r:id="rId16"/>
              </p:custDataLst>
            </p:nvPr>
          </p:nvSpPr>
          <p:spPr>
            <a:xfrm rot="2161930">
              <a:off x="1712800" y="4635950"/>
              <a:ext cx="114195" cy="2494226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: 形状 62"/>
            <p:cNvSpPr/>
            <p:nvPr>
              <p:custDataLst>
                <p:tags r:id="rId17"/>
              </p:custDataLst>
            </p:nvPr>
          </p:nvSpPr>
          <p:spPr>
            <a:xfrm rot="19438070" flipH="1">
              <a:off x="3098553" y="4672715"/>
              <a:ext cx="114195" cy="2453574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3923470" y="2590806"/>
            <a:ext cx="5621060" cy="1082219"/>
          </a:xfrm>
        </p:spPr>
        <p:txBody>
          <a:bodyPr anchor="b">
            <a:normAutofit/>
          </a:bodyPr>
          <a:lstStyle>
            <a:lvl1pPr algn="l">
              <a:defRPr sz="4800" b="1" baseline="0">
                <a:solidFill>
                  <a:schemeClr val="tx1">
                    <a:lumMod val="85000"/>
                    <a:lumOff val="15000"/>
                  </a:schemeClr>
                </a:solidFill>
                <a:latin typeface="(使用中文字体)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21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3923470" y="3781884"/>
            <a:ext cx="5621060" cy="712852"/>
          </a:xfrm>
        </p:spPr>
        <p:txBody>
          <a:bodyPr anchor="t">
            <a:normAutofit/>
          </a:bodyPr>
          <a:lstStyle>
            <a:lvl1pPr marL="0" indent="0" algn="l">
              <a:lnSpc>
                <a:spcPct val="100000"/>
              </a:lnSpc>
              <a:buNone/>
              <a:defRPr sz="28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lnSpc>
                <a:spcPct val="120000"/>
              </a:lnSpc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直角三角形 18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6" name="等腰三角形 15"/>
            <p:cNvSpPr/>
            <p:nvPr>
              <p:custDataLst>
                <p:tags r:id="rId11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7" name="图片 16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15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18" name="任意多边形: 形状 17"/>
            <p:cNvSpPr/>
            <p:nvPr>
              <p:custDataLst>
                <p:tags r:id="rId13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直角三角形 5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直角三角形 6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: 形状 11"/>
            <p:cNvSpPr/>
            <p:nvPr>
              <p:custDataLst>
                <p:tags r:id="rId11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直角三角形 4"/>
          <p:cNvSpPr/>
          <p:nvPr>
            <p:custDataLst>
              <p:tags r:id="rId1"/>
            </p:custDataLst>
          </p:nvPr>
        </p:nvSpPr>
        <p:spPr>
          <a:xfrm flipV="1">
            <a:off x="-5476" y="0"/>
            <a:ext cx="2162619" cy="163830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直角三角形 5"/>
          <p:cNvSpPr/>
          <p:nvPr>
            <p:custDataLst>
              <p:tags r:id="rId2"/>
            </p:custDataLst>
          </p:nvPr>
        </p:nvSpPr>
        <p:spPr>
          <a:xfrm flipV="1">
            <a:off x="-5475" y="0"/>
            <a:ext cx="1891425" cy="1432856"/>
          </a:xfrm>
          <a:prstGeom prst="rtTriangl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" name="组合 6"/>
          <p:cNvGrpSpPr/>
          <p:nvPr>
            <p:custDataLst>
              <p:tags r:id="rId3"/>
            </p:custDataLst>
          </p:nvPr>
        </p:nvGrpSpPr>
        <p:grpSpPr>
          <a:xfrm flipH="1">
            <a:off x="10989113" y="5676900"/>
            <a:ext cx="1359016" cy="817267"/>
            <a:chOff x="-179642" y="1211796"/>
            <a:chExt cx="1593073" cy="958022"/>
          </a:xfrm>
        </p:grpSpPr>
        <p:sp>
          <p:nvSpPr>
            <p:cNvPr id="8" name="任意多边形: 形状 7"/>
            <p:cNvSpPr/>
            <p:nvPr>
              <p:custDataLst>
                <p:tags r:id="rId7"/>
              </p:custDataLst>
            </p:nvPr>
          </p:nvSpPr>
          <p:spPr>
            <a:xfrm rot="7561930">
              <a:off x="580426" y="451728"/>
              <a:ext cx="72937" cy="1593073"/>
            </a:xfrm>
            <a:custGeom>
              <a:avLst/>
              <a:gdLst>
                <a:gd name="connsiteX0" fmla="*/ 0 w 114195"/>
                <a:gd name="connsiteY0" fmla="*/ 0 h 2494226"/>
                <a:gd name="connsiteX1" fmla="*/ 114195 w 114195"/>
                <a:gd name="connsiteY1" fmla="*/ 37410 h 2494226"/>
                <a:gd name="connsiteX2" fmla="*/ 114195 w 114195"/>
                <a:gd name="connsiteY2" fmla="*/ 2411160 h 2494226"/>
                <a:gd name="connsiteX3" fmla="*/ 0 w 114195"/>
                <a:gd name="connsiteY3" fmla="*/ 2494226 h 2494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94226">
                  <a:moveTo>
                    <a:pt x="0" y="0"/>
                  </a:moveTo>
                  <a:lnTo>
                    <a:pt x="114195" y="37410"/>
                  </a:lnTo>
                  <a:lnTo>
                    <a:pt x="114195" y="2411160"/>
                  </a:lnTo>
                  <a:lnTo>
                    <a:pt x="0" y="249422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: 形状 8"/>
            <p:cNvSpPr/>
            <p:nvPr>
              <p:custDataLst>
                <p:tags r:id="rId8"/>
              </p:custDataLst>
            </p:nvPr>
          </p:nvSpPr>
          <p:spPr>
            <a:xfrm rot="3238070" flipH="1">
              <a:off x="569926" y="1349796"/>
              <a:ext cx="72937" cy="1567108"/>
            </a:xfrm>
            <a:custGeom>
              <a:avLst/>
              <a:gdLst>
                <a:gd name="connsiteX0" fmla="*/ 0 w 114195"/>
                <a:gd name="connsiteY0" fmla="*/ 0 h 2453574"/>
                <a:gd name="connsiteX1" fmla="*/ 0 w 114195"/>
                <a:gd name="connsiteY1" fmla="*/ 2453574 h 2453574"/>
                <a:gd name="connsiteX2" fmla="*/ 114195 w 114195"/>
                <a:gd name="connsiteY2" fmla="*/ 2370508 h 2453574"/>
                <a:gd name="connsiteX3" fmla="*/ 114195 w 114195"/>
                <a:gd name="connsiteY3" fmla="*/ 37410 h 2453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453574">
                  <a:moveTo>
                    <a:pt x="0" y="0"/>
                  </a:moveTo>
                  <a:lnTo>
                    <a:pt x="0" y="2453574"/>
                  </a:lnTo>
                  <a:lnTo>
                    <a:pt x="114195" y="2370508"/>
                  </a:lnTo>
                  <a:lnTo>
                    <a:pt x="114195" y="3741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: 形状 9"/>
            <p:cNvSpPr/>
            <p:nvPr>
              <p:custDataLst>
                <p:tags r:id="rId9"/>
              </p:custDataLst>
            </p:nvPr>
          </p:nvSpPr>
          <p:spPr>
            <a:xfrm rot="7561930">
              <a:off x="410329" y="782586"/>
              <a:ext cx="72937" cy="1171590"/>
            </a:xfrm>
            <a:custGeom>
              <a:avLst/>
              <a:gdLst>
                <a:gd name="connsiteX0" fmla="*/ 0 w 139051"/>
                <a:gd name="connsiteY0" fmla="*/ 2233595 h 2233595"/>
                <a:gd name="connsiteX1" fmla="*/ 0 w 139051"/>
                <a:gd name="connsiteY1" fmla="*/ 0 h 2233595"/>
                <a:gd name="connsiteX2" fmla="*/ 139051 w 139051"/>
                <a:gd name="connsiteY2" fmla="*/ 45553 h 2233595"/>
                <a:gd name="connsiteX3" fmla="*/ 139051 w 139051"/>
                <a:gd name="connsiteY3" fmla="*/ 2132449 h 223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233595">
                  <a:moveTo>
                    <a:pt x="0" y="2233595"/>
                  </a:moveTo>
                  <a:lnTo>
                    <a:pt x="0" y="0"/>
                  </a:lnTo>
                  <a:lnTo>
                    <a:pt x="139051" y="45553"/>
                  </a:lnTo>
                  <a:lnTo>
                    <a:pt x="139051" y="21324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: 形状 10"/>
            <p:cNvSpPr/>
            <p:nvPr>
              <p:custDataLst>
                <p:tags r:id="rId10"/>
              </p:custDataLst>
            </p:nvPr>
          </p:nvSpPr>
          <p:spPr>
            <a:xfrm rot="3238070" flipH="1">
              <a:off x="399830" y="1432722"/>
              <a:ext cx="72937" cy="1145625"/>
            </a:xfrm>
            <a:custGeom>
              <a:avLst/>
              <a:gdLst>
                <a:gd name="connsiteX0" fmla="*/ 139051 w 139051"/>
                <a:gd name="connsiteY0" fmla="*/ 45553 h 2184092"/>
                <a:gd name="connsiteX1" fmla="*/ 0 w 139051"/>
                <a:gd name="connsiteY1" fmla="*/ 0 h 2184092"/>
                <a:gd name="connsiteX2" fmla="*/ 0 w 139051"/>
                <a:gd name="connsiteY2" fmla="*/ 2184092 h 2184092"/>
                <a:gd name="connsiteX3" fmla="*/ 139051 w 139051"/>
                <a:gd name="connsiteY3" fmla="*/ 2082946 h 2184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051" h="2184092">
                  <a:moveTo>
                    <a:pt x="139051" y="45553"/>
                  </a:moveTo>
                  <a:lnTo>
                    <a:pt x="0" y="0"/>
                  </a:lnTo>
                  <a:lnTo>
                    <a:pt x="0" y="2184092"/>
                  </a:lnTo>
                  <a:lnTo>
                    <a:pt x="139051" y="208294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V="1">
            <a:off x="0" y="-1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3" name="组合 12"/>
          <p:cNvGrpSpPr/>
          <p:nvPr>
            <p:custDataLst>
              <p:tags r:id="rId2"/>
            </p:custDataLst>
          </p:nvPr>
        </p:nvGrpSpPr>
        <p:grpSpPr>
          <a:xfrm>
            <a:off x="9759140" y="5048968"/>
            <a:ext cx="2834585" cy="1825657"/>
            <a:chOff x="5456060" y="1799045"/>
            <a:chExt cx="7866000" cy="5066215"/>
          </a:xfrm>
        </p:grpSpPr>
        <p:sp>
          <p:nvSpPr>
            <p:cNvPr id="14" name="等腰三角形 13"/>
            <p:cNvSpPr/>
            <p:nvPr>
              <p:custDataLst>
                <p:tags r:id="rId9"/>
              </p:custDataLst>
            </p:nvPr>
          </p:nvSpPr>
          <p:spPr>
            <a:xfrm flipH="1">
              <a:off x="6834938" y="4281714"/>
              <a:ext cx="5357061" cy="257628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0" name="图片 19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/>
            <a:stretch>
              <a:fillRect/>
            </a:stretch>
          </p:blipFill>
          <p:spPr>
            <a:xfrm>
              <a:off x="9460756" y="1799045"/>
              <a:ext cx="2731245" cy="5066215"/>
            </a:xfrm>
            <a:prstGeom prst="rect">
              <a:avLst/>
            </a:prstGeom>
          </p:spPr>
        </p:pic>
        <p:sp>
          <p:nvSpPr>
            <p:cNvPr id="21" name="任意多边形: 形状 20"/>
            <p:cNvSpPr/>
            <p:nvPr>
              <p:custDataLst>
                <p:tags r:id="rId11"/>
              </p:custDataLst>
            </p:nvPr>
          </p:nvSpPr>
          <p:spPr>
            <a:xfrm rot="2783063" flipH="1">
              <a:off x="9331460" y="273444"/>
              <a:ext cx="115200" cy="7866000"/>
            </a:xfrm>
            <a:custGeom>
              <a:avLst/>
              <a:gdLst>
                <a:gd name="connsiteX0" fmla="*/ 114195 w 114195"/>
                <a:gd name="connsiteY0" fmla="*/ 0 h 7890428"/>
                <a:gd name="connsiteX1" fmla="*/ 0 w 114195"/>
                <a:gd name="connsiteY1" fmla="*/ 106626 h 7890428"/>
                <a:gd name="connsiteX2" fmla="*/ 0 w 114195"/>
                <a:gd name="connsiteY2" fmla="*/ 7768127 h 7890428"/>
                <a:gd name="connsiteX3" fmla="*/ 114195 w 114195"/>
                <a:gd name="connsiteY3" fmla="*/ 7890428 h 78904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7890428">
                  <a:moveTo>
                    <a:pt x="114195" y="0"/>
                  </a:moveTo>
                  <a:lnTo>
                    <a:pt x="0" y="106626"/>
                  </a:lnTo>
                  <a:lnTo>
                    <a:pt x="0" y="7768127"/>
                  </a:lnTo>
                  <a:lnTo>
                    <a:pt x="114195" y="789042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4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5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9EFD9D74-47D9-4702-A33C-335B63B48DBF}" type="datetimeFigureOut">
              <a:rPr lang="zh-CN" altLang="en-US" smtClean="0"/>
              <a:pPr/>
              <a:t>2022-5-6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直角三角形 21"/>
          <p:cNvSpPr/>
          <p:nvPr>
            <p:custDataLst>
              <p:tags r:id="rId1"/>
            </p:custDataLst>
          </p:nvPr>
        </p:nvSpPr>
        <p:spPr>
          <a:xfrm flipH="1" flipV="1">
            <a:off x="9764684" y="0"/>
            <a:ext cx="2427316" cy="1729048"/>
          </a:xfrm>
          <a:prstGeom prst="rtTriangle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>
            <p:custDataLst>
              <p:tags r:id="rId2"/>
            </p:custDataLst>
          </p:nvPr>
        </p:nvGrpSpPr>
        <p:grpSpPr>
          <a:xfrm>
            <a:off x="144862" y="5211268"/>
            <a:ext cx="2016448" cy="1851609"/>
            <a:chOff x="195661" y="3575330"/>
            <a:chExt cx="3881008" cy="3563747"/>
          </a:xfrm>
        </p:grpSpPr>
        <p:sp>
          <p:nvSpPr>
            <p:cNvPr id="24" name="任意多边形: 形状 23"/>
            <p:cNvSpPr/>
            <p:nvPr userDrawn="1">
              <p:custDataLst>
                <p:tags r:id="rId8"/>
              </p:custDataLst>
            </p:nvPr>
          </p:nvSpPr>
          <p:spPr>
            <a:xfrm rot="19013494">
              <a:off x="804537" y="3575330"/>
              <a:ext cx="114195" cy="2643673"/>
            </a:xfrm>
            <a:custGeom>
              <a:avLst/>
              <a:gdLst>
                <a:gd name="connsiteX0" fmla="*/ 114195 w 114195"/>
                <a:gd name="connsiteY0" fmla="*/ 0 h 2643673"/>
                <a:gd name="connsiteX1" fmla="*/ 114195 w 114195"/>
                <a:gd name="connsiteY1" fmla="*/ 2624992 h 2643673"/>
                <a:gd name="connsiteX2" fmla="*/ 0 w 114195"/>
                <a:gd name="connsiteY2" fmla="*/ 2643673 h 2643673"/>
                <a:gd name="connsiteX3" fmla="*/ 0 w 114195"/>
                <a:gd name="connsiteY3" fmla="*/ 122198 h 26436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4195" h="2643673">
                  <a:moveTo>
                    <a:pt x="114195" y="0"/>
                  </a:moveTo>
                  <a:lnTo>
                    <a:pt x="114195" y="2624992"/>
                  </a:lnTo>
                  <a:lnTo>
                    <a:pt x="0" y="2643673"/>
                  </a:lnTo>
                  <a:lnTo>
                    <a:pt x="0" y="12219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: 形状 24"/>
            <p:cNvSpPr/>
            <p:nvPr userDrawn="1">
              <p:custDataLst>
                <p:tags r:id="rId9"/>
              </p:custDataLst>
            </p:nvPr>
          </p:nvSpPr>
          <p:spPr>
            <a:xfrm rot="19013494">
              <a:off x="697090" y="4175840"/>
              <a:ext cx="114195" cy="2329218"/>
            </a:xfrm>
            <a:custGeom>
              <a:avLst/>
              <a:gdLst>
                <a:gd name="connsiteX0" fmla="*/ 114195 w 114195"/>
                <a:gd name="connsiteY0" fmla="*/ 0 h 2329218"/>
                <a:gd name="connsiteX1" fmla="*/ 114195 w 114195"/>
                <a:gd name="connsiteY1" fmla="*/ 2319214 h 2329218"/>
                <a:gd name="connsiteX2" fmla="*/ 27813 w 114195"/>
                <a:gd name="connsiteY2" fmla="*/ 2329218 h 2329218"/>
                <a:gd name="connsiteX3" fmla="*/ 0 w 114195"/>
                <a:gd name="connsiteY3" fmla="*/ 2298791 h 2329218"/>
                <a:gd name="connsiteX4" fmla="*/ 0 w 114195"/>
                <a:gd name="connsiteY4" fmla="*/ 127736 h 2329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329218">
                  <a:moveTo>
                    <a:pt x="114195" y="0"/>
                  </a:moveTo>
                  <a:lnTo>
                    <a:pt x="114195" y="2319214"/>
                  </a:lnTo>
                  <a:lnTo>
                    <a:pt x="27813" y="2329218"/>
                  </a:lnTo>
                  <a:lnTo>
                    <a:pt x="0" y="2298791"/>
                  </a:lnTo>
                  <a:lnTo>
                    <a:pt x="0" y="1277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: 形状 25"/>
            <p:cNvSpPr/>
            <p:nvPr userDrawn="1">
              <p:custDataLst>
                <p:tags r:id="rId10"/>
              </p:custDataLst>
            </p:nvPr>
          </p:nvSpPr>
          <p:spPr>
            <a:xfrm rot="19013494">
              <a:off x="588009" y="4770157"/>
              <a:ext cx="114195" cy="2031683"/>
            </a:xfrm>
            <a:custGeom>
              <a:avLst/>
              <a:gdLst>
                <a:gd name="connsiteX0" fmla="*/ 114195 w 114195"/>
                <a:gd name="connsiteY0" fmla="*/ 0 h 2031683"/>
                <a:gd name="connsiteX1" fmla="*/ 114195 w 114195"/>
                <a:gd name="connsiteY1" fmla="*/ 2015314 h 2031683"/>
                <a:gd name="connsiteX2" fmla="*/ 32998 w 114195"/>
                <a:gd name="connsiteY2" fmla="*/ 2031683 h 2031683"/>
                <a:gd name="connsiteX3" fmla="*/ 0 w 114195"/>
                <a:gd name="connsiteY3" fmla="*/ 1995216 h 2031683"/>
                <a:gd name="connsiteX4" fmla="*/ 0 w 114195"/>
                <a:gd name="connsiteY4" fmla="*/ 124974 h 2031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2031683">
                  <a:moveTo>
                    <a:pt x="114195" y="0"/>
                  </a:moveTo>
                  <a:lnTo>
                    <a:pt x="114195" y="2015314"/>
                  </a:lnTo>
                  <a:lnTo>
                    <a:pt x="32998" y="2031683"/>
                  </a:lnTo>
                  <a:lnTo>
                    <a:pt x="0" y="1995216"/>
                  </a:lnTo>
                  <a:lnTo>
                    <a:pt x="0" y="1249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: 形状 26"/>
            <p:cNvSpPr/>
            <p:nvPr userDrawn="1">
              <p:custDataLst>
                <p:tags r:id="rId11"/>
              </p:custDataLst>
            </p:nvPr>
          </p:nvSpPr>
          <p:spPr>
            <a:xfrm rot="13114061">
              <a:off x="195661" y="5569708"/>
              <a:ext cx="114195" cy="954066"/>
            </a:xfrm>
            <a:custGeom>
              <a:avLst/>
              <a:gdLst>
                <a:gd name="connsiteX0" fmla="*/ 114195 w 114195"/>
                <a:gd name="connsiteY0" fmla="*/ 954066 h 954066"/>
                <a:gd name="connsiteX1" fmla="*/ 1169 w 114195"/>
                <a:gd name="connsiteY1" fmla="*/ 941812 h 954066"/>
                <a:gd name="connsiteX2" fmla="*/ 0 w 114195"/>
                <a:gd name="connsiteY2" fmla="*/ 940342 h 954066"/>
                <a:gd name="connsiteX3" fmla="*/ 0 w 114195"/>
                <a:gd name="connsiteY3" fmla="*/ 0 h 954066"/>
                <a:gd name="connsiteX4" fmla="*/ 114195 w 114195"/>
                <a:gd name="connsiteY4" fmla="*/ 143215 h 95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954066">
                  <a:moveTo>
                    <a:pt x="114195" y="954066"/>
                  </a:moveTo>
                  <a:lnTo>
                    <a:pt x="1169" y="941812"/>
                  </a:lnTo>
                  <a:lnTo>
                    <a:pt x="0" y="940342"/>
                  </a:lnTo>
                  <a:lnTo>
                    <a:pt x="0" y="0"/>
                  </a:lnTo>
                  <a:lnTo>
                    <a:pt x="114195" y="143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: 形状 27"/>
            <p:cNvSpPr/>
            <p:nvPr userDrawn="1">
              <p:custDataLst>
                <p:tags r:id="rId12"/>
              </p:custDataLst>
            </p:nvPr>
          </p:nvSpPr>
          <p:spPr>
            <a:xfrm rot="13114061">
              <a:off x="392473" y="5826001"/>
              <a:ext cx="114195" cy="1198786"/>
            </a:xfrm>
            <a:custGeom>
              <a:avLst/>
              <a:gdLst>
                <a:gd name="connsiteX0" fmla="*/ 114195 w 114195"/>
                <a:gd name="connsiteY0" fmla="*/ 1198786 h 1198786"/>
                <a:gd name="connsiteX1" fmla="*/ 1169 w 114195"/>
                <a:gd name="connsiteY1" fmla="*/ 1179710 h 1198786"/>
                <a:gd name="connsiteX2" fmla="*/ 0 w 114195"/>
                <a:gd name="connsiteY2" fmla="*/ 1177421 h 1198786"/>
                <a:gd name="connsiteX3" fmla="*/ 0 w 114195"/>
                <a:gd name="connsiteY3" fmla="*/ 91055 h 1198786"/>
                <a:gd name="connsiteX4" fmla="*/ 114195 w 114195"/>
                <a:gd name="connsiteY4" fmla="*/ 0 h 1198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1198786">
                  <a:moveTo>
                    <a:pt x="114195" y="1198786"/>
                  </a:moveTo>
                  <a:lnTo>
                    <a:pt x="1169" y="1179710"/>
                  </a:lnTo>
                  <a:lnTo>
                    <a:pt x="0" y="117742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: 形状 28"/>
            <p:cNvSpPr/>
            <p:nvPr userDrawn="1">
              <p:custDataLst>
                <p:tags r:id="rId13"/>
              </p:custDataLst>
            </p:nvPr>
          </p:nvSpPr>
          <p:spPr>
            <a:xfrm rot="13114061">
              <a:off x="774206" y="6129676"/>
              <a:ext cx="114195" cy="857436"/>
            </a:xfrm>
            <a:custGeom>
              <a:avLst/>
              <a:gdLst>
                <a:gd name="connsiteX0" fmla="*/ 114195 w 114195"/>
                <a:gd name="connsiteY0" fmla="*/ 857436 h 857436"/>
                <a:gd name="connsiteX1" fmla="*/ 1169 w 114195"/>
                <a:gd name="connsiteY1" fmla="*/ 838360 h 857436"/>
                <a:gd name="connsiteX2" fmla="*/ 0 w 114195"/>
                <a:gd name="connsiteY2" fmla="*/ 836071 h 857436"/>
                <a:gd name="connsiteX3" fmla="*/ 0 w 114195"/>
                <a:gd name="connsiteY3" fmla="*/ 91055 h 857436"/>
                <a:gd name="connsiteX4" fmla="*/ 114195 w 114195"/>
                <a:gd name="connsiteY4" fmla="*/ 0 h 857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195" h="857436">
                  <a:moveTo>
                    <a:pt x="114195" y="857436"/>
                  </a:moveTo>
                  <a:lnTo>
                    <a:pt x="1169" y="838360"/>
                  </a:lnTo>
                  <a:lnTo>
                    <a:pt x="0" y="836071"/>
                  </a:lnTo>
                  <a:lnTo>
                    <a:pt x="0" y="91055"/>
                  </a:lnTo>
                  <a:lnTo>
                    <a:pt x="11419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 userDrawn="1">
              <p:custDataLst>
                <p:tags r:id="rId14"/>
              </p:custDataLst>
            </p:nvPr>
          </p:nvGrpSpPr>
          <p:grpSpPr>
            <a:xfrm>
              <a:off x="1712800" y="4635950"/>
              <a:ext cx="1499948" cy="2494226"/>
              <a:chOff x="1712800" y="4635950"/>
              <a:chExt cx="1499948" cy="2494226"/>
            </a:xfrm>
          </p:grpSpPr>
          <p:sp>
            <p:nvSpPr>
              <p:cNvPr id="31" name="任意多边形: 形状 30"/>
              <p:cNvSpPr/>
              <p:nvPr>
                <p:custDataLst>
                  <p:tags r:id="rId18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9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3" name="组合 32"/>
            <p:cNvGrpSpPr/>
            <p:nvPr userDrawn="1">
              <p:custDataLst>
                <p:tags r:id="rId15"/>
              </p:custDataLst>
            </p:nvPr>
          </p:nvGrpSpPr>
          <p:grpSpPr>
            <a:xfrm>
              <a:off x="2576721" y="4644851"/>
              <a:ext cx="1499948" cy="2494226"/>
              <a:chOff x="1712800" y="4635950"/>
              <a:chExt cx="1499948" cy="2494226"/>
            </a:xfrm>
          </p:grpSpPr>
          <p:sp>
            <p:nvSpPr>
              <p:cNvPr id="34" name="任意多边形: 形状 33"/>
              <p:cNvSpPr/>
              <p:nvPr>
                <p:custDataLst>
                  <p:tags r:id="rId16"/>
                </p:custDataLst>
              </p:nvPr>
            </p:nvSpPr>
            <p:spPr>
              <a:xfrm rot="2161930">
                <a:off x="1712800" y="4635950"/>
                <a:ext cx="114195" cy="2494226"/>
              </a:xfrm>
              <a:custGeom>
                <a:avLst/>
                <a:gdLst>
                  <a:gd name="connsiteX0" fmla="*/ 0 w 114195"/>
                  <a:gd name="connsiteY0" fmla="*/ 0 h 2494226"/>
                  <a:gd name="connsiteX1" fmla="*/ 114195 w 114195"/>
                  <a:gd name="connsiteY1" fmla="*/ 37410 h 2494226"/>
                  <a:gd name="connsiteX2" fmla="*/ 114195 w 114195"/>
                  <a:gd name="connsiteY2" fmla="*/ 2411160 h 2494226"/>
                  <a:gd name="connsiteX3" fmla="*/ 0 w 114195"/>
                  <a:gd name="connsiteY3" fmla="*/ 2494226 h 2494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94226">
                    <a:moveTo>
                      <a:pt x="0" y="0"/>
                    </a:moveTo>
                    <a:lnTo>
                      <a:pt x="114195" y="37410"/>
                    </a:lnTo>
                    <a:lnTo>
                      <a:pt x="114195" y="2411160"/>
                    </a:lnTo>
                    <a:lnTo>
                      <a:pt x="0" y="249422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17"/>
                </p:custDataLst>
              </p:nvPr>
            </p:nvSpPr>
            <p:spPr>
              <a:xfrm rot="19438070" flipH="1">
                <a:off x="3098553" y="4672715"/>
                <a:ext cx="114195" cy="2453574"/>
              </a:xfrm>
              <a:custGeom>
                <a:avLst/>
                <a:gdLst>
                  <a:gd name="connsiteX0" fmla="*/ 0 w 114195"/>
                  <a:gd name="connsiteY0" fmla="*/ 0 h 2453574"/>
                  <a:gd name="connsiteX1" fmla="*/ 0 w 114195"/>
                  <a:gd name="connsiteY1" fmla="*/ 2453574 h 2453574"/>
                  <a:gd name="connsiteX2" fmla="*/ 114195 w 114195"/>
                  <a:gd name="connsiteY2" fmla="*/ 2370508 h 2453574"/>
                  <a:gd name="connsiteX3" fmla="*/ 114195 w 114195"/>
                  <a:gd name="connsiteY3" fmla="*/ 37410 h 2453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4195" h="2453574">
                    <a:moveTo>
                      <a:pt x="0" y="0"/>
                    </a:moveTo>
                    <a:lnTo>
                      <a:pt x="0" y="2453574"/>
                    </a:lnTo>
                    <a:lnTo>
                      <a:pt x="114195" y="2370508"/>
                    </a:lnTo>
                    <a:lnTo>
                      <a:pt x="114195" y="3741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3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lnSpc>
                <a:spcPct val="120000"/>
              </a:lnSpc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ags" Target="../tags/tag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0800" tIns="39600" rIns="75600" bIns="396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0800" tIns="0" rIns="8280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l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pPr/>
              <a:t>2022-5-6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ct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0000" tIns="46800" rIns="90000" bIns="46800" rtlCol="0" anchor="ctr">
            <a:normAutofit/>
          </a:bodyPr>
          <a:lstStyle>
            <a:lvl1pPr algn="r">
              <a:lnSpc>
                <a:spcPct val="120000"/>
              </a:lnSpc>
              <a:defRPr sz="1200" baseline="0">
                <a:solidFill>
                  <a:schemeClr val="tx1">
                    <a:tint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2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微软雅黑" panose="020B0503020204020204" charset="-122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25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5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ctrTitle"/>
          </p:nvPr>
        </p:nvSpPr>
        <p:spPr>
          <a:xfrm>
            <a:off x="1684476" y="2850333"/>
            <a:ext cx="10850562" cy="698591"/>
          </a:xfrm>
        </p:spPr>
        <p:txBody>
          <a:bodyPr>
            <a:noAutofit/>
          </a:bodyPr>
          <a:lstStyle/>
          <a:p>
            <a:r>
              <a:rPr lang="en-US" altLang="zh-CN" dirty="0" smtClean="0"/>
              <a:t>2022</a:t>
            </a:r>
            <a:r>
              <a:rPr lang="zh-CN" altLang="zh-CN" dirty="0" smtClean="0"/>
              <a:t>年</a:t>
            </a:r>
            <a:r>
              <a:rPr lang="zh-CN" altLang="en-US" dirty="0"/>
              <a:t>校内英语四级考试操作说明（重要）</a:t>
            </a:r>
            <a:endParaRPr lang="zh-CN" altLang="zh-CN" sz="4400" dirty="0">
              <a:solidFill>
                <a:srgbClr val="0070C0"/>
              </a:solidFill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62BB406B-004B-4577-A7BD-4F40C6084EDB}"/>
              </a:ext>
            </a:extLst>
          </p:cNvPr>
          <p:cNvSpPr txBox="1"/>
          <p:nvPr/>
        </p:nvSpPr>
        <p:spPr>
          <a:xfrm>
            <a:off x="1684476" y="164317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solidFill>
                  <a:srgbClr val="0070C0"/>
                </a:solidFill>
              </a:rPr>
              <a:t>北京印刷学院</a:t>
            </a: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5032423" y="2600803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6600" b="1" dirty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cs typeface="+mn-ea"/>
                <a:sym typeface="+mn-lt"/>
              </a:rPr>
              <a:t>预祝考生考试顺利</a:t>
            </a:r>
            <a:endParaRPr lang="en-US" altLang="zh-CN" sz="66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5" y="54610"/>
            <a:ext cx="4252414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D5D8B8F-F7A4-4AB0-B154-B285EEA29632}"/>
              </a:ext>
            </a:extLst>
          </p:cNvPr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电脑选用谷歌浏览器，在浏览器中输入印苑</a:t>
            </a:r>
            <a:r>
              <a:rPr lang="en-US" altLang="zh-CN" dirty="0"/>
              <a:t>E</a:t>
            </a:r>
            <a:r>
              <a:rPr lang="zh-CN" altLang="en-US" dirty="0"/>
              <a:t>学堂地址：</a:t>
            </a:r>
            <a:r>
              <a:rPr lang="en-US" altLang="zh-CN" dirty="0"/>
              <a:t>bigc.fanya.chaoxing.com.</a:t>
            </a:r>
            <a:r>
              <a:rPr lang="zh-CN" altLang="zh-CN" dirty="0"/>
              <a:t>在首页右上角选择“登录”进入用户界面。</a:t>
            </a:r>
            <a:r>
              <a:rPr lang="zh-CN" altLang="en-US" dirty="0"/>
              <a:t>如下图所示：</a:t>
            </a:r>
            <a:endParaRPr lang="zh-CN" altLang="zh-CN" dirty="0"/>
          </a:p>
          <a:p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805B8967-D34C-44A5-9014-233832C8E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3454" y="2210230"/>
            <a:ext cx="10494982" cy="408744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íšļíḓè"/>
          <p:cNvSpPr txBox="1"/>
          <p:nvPr/>
        </p:nvSpPr>
        <p:spPr bwMode="auto">
          <a:xfrm>
            <a:off x="450214" y="54610"/>
            <a:ext cx="3544269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01  </a:t>
            </a:r>
            <a:r>
              <a:rPr lang="en-US" altLang="zh-CN" sz="3200" b="1" i="1" dirty="0"/>
              <a:t>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电脑端登录方式</a:t>
            </a:r>
            <a:r>
              <a:rPr lang="en-US" altLang="zh-CN" sz="3200" b="1" i="1" dirty="0"/>
              <a:t>      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D5D8B8F-F7A4-4AB0-B154-B285EEA29632}"/>
              </a:ext>
            </a:extLst>
          </p:cNvPr>
          <p:cNvSpPr txBox="1"/>
          <p:nvPr/>
        </p:nvSpPr>
        <p:spPr>
          <a:xfrm>
            <a:off x="599287" y="1430039"/>
            <a:ext cx="109934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dirty="0"/>
              <a:t>点击“登录”</a:t>
            </a:r>
            <a:r>
              <a:rPr lang="zh-CN" altLang="zh-CN" dirty="0"/>
              <a:t>进入用户登录页面后，依次输入学号、密码、验证码，初次登陆密码为</a:t>
            </a:r>
            <a:r>
              <a:rPr lang="en-US" altLang="zh-CN" dirty="0"/>
              <a:t>123456</a:t>
            </a:r>
            <a:r>
              <a:rPr lang="zh-CN" altLang="zh-CN" dirty="0"/>
              <a:t>，需修改密码后绑定手机号或邮箱（方便个人密码丢失时自行找回）</a:t>
            </a:r>
            <a:r>
              <a:rPr lang="zh-CN" altLang="zh-CN" dirty="0">
                <a:solidFill>
                  <a:srgbClr val="FF0000"/>
                </a:solidFill>
              </a:rPr>
              <a:t>并重新登录</a:t>
            </a:r>
            <a:r>
              <a:rPr lang="zh-CN" altLang="zh-CN" dirty="0"/>
              <a:t>，方可正确进入个人空间页面。</a:t>
            </a:r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8BD5159-7069-4DD9-A4BC-7A9287C524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58691" y="2199589"/>
            <a:ext cx="9074616" cy="443887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00356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进入补考课程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619B92E-6B9D-4E28-8105-35940672AB59}"/>
              </a:ext>
            </a:extLst>
          </p:cNvPr>
          <p:cNvSpPr txBox="1"/>
          <p:nvPr/>
        </p:nvSpPr>
        <p:spPr>
          <a:xfrm>
            <a:off x="935026" y="1237534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进入个人空间后，点击课程名称为</a:t>
            </a:r>
            <a:r>
              <a:rPr lang="zh-CN" altLang="en-US" dirty="0">
                <a:solidFill>
                  <a:srgbClr val="FF0000"/>
                </a:solidFill>
              </a:rPr>
              <a:t>“</a:t>
            </a:r>
            <a:r>
              <a:rPr lang="en-US" altLang="zh-CN" dirty="0" smtClean="0">
                <a:solidFill>
                  <a:srgbClr val="FF0000"/>
                </a:solidFill>
              </a:rPr>
              <a:t>2022</a:t>
            </a:r>
            <a:r>
              <a:rPr lang="zh-CN" altLang="en-US" dirty="0" smtClean="0">
                <a:solidFill>
                  <a:srgbClr val="FF0000"/>
                </a:solidFill>
              </a:rPr>
              <a:t>校</a:t>
            </a:r>
            <a:r>
              <a:rPr lang="zh-CN" altLang="en-US" dirty="0">
                <a:solidFill>
                  <a:srgbClr val="FF0000"/>
                </a:solidFill>
              </a:rPr>
              <a:t>内英语四级考试”</a:t>
            </a:r>
            <a:r>
              <a:rPr lang="zh-CN" altLang="en-US" dirty="0"/>
              <a:t>进入课程。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5AB54019-9CD7-4F5B-9388-53604E56BC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403" y="1633842"/>
            <a:ext cx="8596659" cy="522415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02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签到操作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619B92E-6B9D-4E28-8105-35940672AB59}"/>
              </a:ext>
            </a:extLst>
          </p:cNvPr>
          <p:cNvSpPr txBox="1"/>
          <p:nvPr/>
        </p:nvSpPr>
        <p:spPr>
          <a:xfrm>
            <a:off x="962526" y="1264573"/>
            <a:ext cx="10443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进入课程后，点击右侧</a:t>
            </a:r>
            <a:r>
              <a:rPr lang="en-US" altLang="zh-CN" dirty="0"/>
              <a:t>【</a:t>
            </a:r>
            <a:r>
              <a:rPr lang="zh-CN" altLang="en-US" dirty="0"/>
              <a:t>任务</a:t>
            </a:r>
            <a:r>
              <a:rPr lang="en-US" altLang="zh-CN" dirty="0"/>
              <a:t>】</a:t>
            </a:r>
            <a:r>
              <a:rPr lang="zh-CN" altLang="en-US" dirty="0"/>
              <a:t>进入签到页面，关注</a:t>
            </a:r>
            <a:r>
              <a:rPr lang="zh-CN" altLang="en-US" dirty="0">
                <a:solidFill>
                  <a:srgbClr val="FF0000"/>
                </a:solidFill>
              </a:rPr>
              <a:t>进行中</a:t>
            </a:r>
            <a:r>
              <a:rPr lang="zh-CN" altLang="en-US" dirty="0"/>
              <a:t>的签到，并及时签到，签到活动设置在考试考试前。</a:t>
            </a:r>
            <a:endParaRPr lang="en-US" altLang="zh-CN" dirty="0"/>
          </a:p>
          <a:p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931FE460-AD10-4D09-928D-72BAD4BF5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2755" y="1969492"/>
            <a:ext cx="11405937" cy="38185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2951281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03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进入考试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2619B92E-6B9D-4E28-8105-35940672AB59}"/>
              </a:ext>
            </a:extLst>
          </p:cNvPr>
          <p:cNvSpPr txBox="1"/>
          <p:nvPr/>
        </p:nvSpPr>
        <p:spPr>
          <a:xfrm>
            <a:off x="962526" y="1264573"/>
            <a:ext cx="10443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签到结束后，点击右上角</a:t>
            </a:r>
            <a:r>
              <a:rPr lang="en-US" altLang="zh-CN" dirty="0"/>
              <a:t>【</a:t>
            </a:r>
            <a:r>
              <a:rPr lang="zh-CN" altLang="en-US" dirty="0"/>
              <a:t>考试</a:t>
            </a:r>
            <a:r>
              <a:rPr lang="en-US" altLang="zh-CN" dirty="0"/>
              <a:t>】</a:t>
            </a:r>
            <a:r>
              <a:rPr lang="zh-CN" altLang="en-US" dirty="0"/>
              <a:t>，到了规定考试时间后，会在“我的考试”处出现试题，点击“考试”参与。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37729122-BE22-4C1A-A973-7C6BF76CC2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9200" y="2042091"/>
            <a:ext cx="9575175" cy="40149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126323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学习通补考操作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7D64D9DF-4200-4847-870E-FDB3F7939C0D}"/>
              </a:ext>
            </a:extLst>
          </p:cNvPr>
          <p:cNvSpPr/>
          <p:nvPr/>
        </p:nvSpPr>
        <p:spPr>
          <a:xfrm>
            <a:off x="401556" y="1069975"/>
            <a:ext cx="11884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0" dirty="0">
                <a:solidFill>
                  <a:srgbClr val="FF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方式一：</a:t>
            </a:r>
            <a:r>
              <a:rPr lang="zh-CN" altLang="zh-CN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手机应用市场搜索“超星学习通”，下载并安装</a:t>
            </a:r>
            <a:r>
              <a:rPr lang="zh-CN" altLang="zh-CN" b="1" kern="0" dirty="0">
                <a:solidFill>
                  <a:srgbClr val="000000"/>
                </a:solidFill>
                <a:ea typeface="等线" panose="02010600030101010101" pitchFamily="2" charset="-122"/>
                <a:cs typeface="宋体" panose="02010600030101010101" pitchFamily="2" charset="-122"/>
              </a:rPr>
              <a:t>。</a:t>
            </a:r>
            <a:r>
              <a:rPr lang="zh-CN" altLang="en-US" kern="0" dirty="0">
                <a:solidFill>
                  <a:srgbClr val="FF0000"/>
                </a:solidFill>
                <a:ea typeface="等线" panose="02010600030101010101" pitchFamily="2" charset="-122"/>
              </a:rPr>
              <a:t>方法二：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手机浏览器输入</a:t>
            </a:r>
            <a:r>
              <a:rPr lang="en-US" altLang="zh-CN" kern="0" dirty="0">
                <a:solidFill>
                  <a:srgbClr val="000000"/>
                </a:solidFill>
                <a:ea typeface="等线" panose="02010600030101010101" pitchFamily="2" charset="-122"/>
              </a:rPr>
              <a:t>app.chaoxing.com,</a:t>
            </a:r>
            <a:r>
              <a:rPr lang="zh-CN" altLang="en-US" kern="0" dirty="0">
                <a:solidFill>
                  <a:srgbClr val="000000"/>
                </a:solidFill>
                <a:ea typeface="等线" panose="02010600030101010101" pitchFamily="2" charset="-122"/>
              </a:rPr>
              <a:t>下载并安装。</a:t>
            </a:r>
          </a:p>
          <a:p>
            <a:endParaRPr lang="en-US" altLang="zh-CN" b="1" kern="0" dirty="0">
              <a:solidFill>
                <a:srgbClr val="000000"/>
              </a:solidFill>
              <a:ea typeface="等线" panose="02010600030101010101" pitchFamily="2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D0698385-6A31-4173-BF5C-A0BA400B9999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45315" y="1501417"/>
            <a:ext cx="2279767" cy="433920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12D513AE-54D5-4A98-B32C-D846ABB03608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8167" y="1501418"/>
            <a:ext cx="2470738" cy="439061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F2BC0508-3B84-415A-BBEA-28BB57EC02E3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965114" y="1501417"/>
            <a:ext cx="2367614" cy="433920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7A4A08AD-8A71-44E0-A3D9-60BE34AD40E4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722060" y="1501417"/>
            <a:ext cx="2367615" cy="4438745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AA0C3747-FFC4-4461-81AE-DE2ABBEAE25D}"/>
              </a:ext>
            </a:extLst>
          </p:cNvPr>
          <p:cNvSpPr txBox="1"/>
          <p:nvPr/>
        </p:nvSpPr>
        <p:spPr>
          <a:xfrm>
            <a:off x="1017529" y="5940162"/>
            <a:ext cx="1415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点击右下角“我”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C2D6F4E6-B883-4E8D-B5D0-1D6AB72BF1E2}"/>
              </a:ext>
            </a:extLst>
          </p:cNvPr>
          <p:cNvSpPr txBox="1"/>
          <p:nvPr/>
        </p:nvSpPr>
        <p:spPr>
          <a:xfrm>
            <a:off x="3714766" y="5940162"/>
            <a:ext cx="12618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手机验证码登录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DDE273F4-6863-4FDC-8722-1D1EEBA9F2A8}"/>
              </a:ext>
            </a:extLst>
          </p:cNvPr>
          <p:cNvSpPr txBox="1"/>
          <p:nvPr/>
        </p:nvSpPr>
        <p:spPr>
          <a:xfrm>
            <a:off x="6056314" y="5940162"/>
            <a:ext cx="2185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点击有下角“我”，点击头像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39A3CF64-FCFA-4D96-8A5A-52D475F55B66}"/>
              </a:ext>
            </a:extLst>
          </p:cNvPr>
          <p:cNvSpPr txBox="1"/>
          <p:nvPr/>
        </p:nvSpPr>
        <p:spPr>
          <a:xfrm>
            <a:off x="8722060" y="5940161"/>
            <a:ext cx="2339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添加单位处单位：北京印刷学院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804344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452755" y="1069975"/>
            <a:ext cx="329422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íšļíḓè"/>
          <p:cNvSpPr txBox="1"/>
          <p:nvPr/>
        </p:nvSpPr>
        <p:spPr bwMode="auto">
          <a:xfrm>
            <a:off x="452755" y="54610"/>
            <a:ext cx="348615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04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学习通补考操作</a:t>
            </a: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E40B2F6F-EF14-4B17-AAAD-38402568753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8156" y="1197606"/>
            <a:ext cx="2653903" cy="471805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877B608-44FD-449E-A674-34FBE202D68F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6727" y="1322197"/>
            <a:ext cx="2583821" cy="459345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FB90D61-88F2-45B8-B1D9-0BC94F6740DA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924817" y="1202735"/>
            <a:ext cx="2651018" cy="471292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13146D3F-76DD-4747-BA0F-7A490CCE4B28}"/>
              </a:ext>
            </a:extLst>
          </p:cNvPr>
          <p:cNvSpPr txBox="1"/>
          <p:nvPr/>
        </p:nvSpPr>
        <p:spPr>
          <a:xfrm>
            <a:off x="873149" y="6043290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绑定单位后点击课程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380F9518-85C2-44E4-8E6A-F6645AB25A2B}"/>
              </a:ext>
            </a:extLst>
          </p:cNvPr>
          <p:cNvSpPr txBox="1"/>
          <p:nvPr/>
        </p:nvSpPr>
        <p:spPr>
          <a:xfrm>
            <a:off x="3282833" y="6043289"/>
            <a:ext cx="2698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选择“我学的课”点击补考课程进入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35DAB9AB-34AF-4D61-9EC2-E484B1318635}"/>
              </a:ext>
            </a:extLst>
          </p:cNvPr>
          <p:cNvSpPr txBox="1"/>
          <p:nvPr/>
        </p:nvSpPr>
        <p:spPr>
          <a:xfrm>
            <a:off x="5999666" y="6052154"/>
            <a:ext cx="3376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点击“任务”，先签到，再点击“作业</a:t>
            </a:r>
            <a:r>
              <a:rPr lang="en-US" altLang="zh-CN" sz="1200" dirty="0"/>
              <a:t>/</a:t>
            </a:r>
            <a:r>
              <a:rPr lang="zh-CN" altLang="en-US" sz="1200" dirty="0"/>
              <a:t>考试”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C76BCD37-15FD-456D-84AB-653801A938A8}"/>
              </a:ext>
            </a:extLst>
          </p:cNvPr>
          <p:cNvSpPr txBox="1"/>
          <p:nvPr/>
        </p:nvSpPr>
        <p:spPr>
          <a:xfrm>
            <a:off x="9226502" y="604328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选择“考试”进入作答</a:t>
            </a:r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81DCE5D2-C522-4041-92CD-C91519542A5A}"/>
              </a:ext>
            </a:extLst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999666" y="1156028"/>
            <a:ext cx="2689169" cy="47596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xmlns="" val="3293141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 flipV="1">
            <a:off x="452755" y="940435"/>
            <a:ext cx="3048000" cy="82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íšļíḓè"/>
          <p:cNvSpPr txBox="1"/>
          <p:nvPr/>
        </p:nvSpPr>
        <p:spPr bwMode="auto">
          <a:xfrm>
            <a:off x="452755" y="19685"/>
            <a:ext cx="3048000" cy="101536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800" b="1" i="1" dirty="0"/>
              <a:t>05      </a:t>
            </a:r>
            <a:r>
              <a:rPr lang="zh-CN" altLang="en-US" sz="2400" b="1" dirty="0">
                <a:latin typeface="仿宋" panose="02010609060101010101" charset="-122"/>
                <a:ea typeface="仿宋" panose="02010609060101010101" charset="-122"/>
              </a:rPr>
              <a:t>注意事项</a:t>
            </a:r>
            <a:endParaRPr lang="zh-CN" altLang="en-US" sz="2400" b="1" i="1" dirty="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B3912A7B-2E2F-41D5-B8E8-A4C65A7242E2}"/>
              </a:ext>
            </a:extLst>
          </p:cNvPr>
          <p:cNvSpPr txBox="1"/>
          <p:nvPr/>
        </p:nvSpPr>
        <p:spPr>
          <a:xfrm>
            <a:off x="960234" y="1650044"/>
            <a:ext cx="10271531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1.</a:t>
            </a:r>
            <a:r>
              <a:rPr lang="zh-CN" altLang="en-US" dirty="0"/>
              <a:t>因为考试的试题形式多样，学生一定要首选电脑参加考试，电脑使用谷歌浏览器。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2.</a:t>
            </a:r>
            <a:r>
              <a:rPr lang="zh-CN" altLang="en-US" dirty="0"/>
              <a:t>如果提前登录平台，避免长时间停留不操作。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3.</a:t>
            </a:r>
            <a:r>
              <a:rPr lang="zh-CN" altLang="en-US" dirty="0"/>
              <a:t>部分试题可能要求学生在纸上作答好，然后拍照上传，需要学生准备好纸笔和手机作为辅助工具。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4.</a:t>
            </a:r>
            <a:r>
              <a:rPr lang="zh-CN" altLang="en-US" dirty="0"/>
              <a:t>进入考试开始作答后提交考试前不准关闭或退出考试网页，不准中途更换考试设备，以上操作，系统会视为考试结束，学生无法再进入考试。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5.</a:t>
            </a:r>
            <a:r>
              <a:rPr lang="zh-CN" altLang="en-US" dirty="0"/>
              <a:t> 网络运行不稳定时，会出现题目显示不全、乱码或者考试无法提交等问题。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  <p:tag name="KSO_WM_SLIDE_BACKGROUND_TYPE" val="general"/>
  <p:tag name="KSO_WM_SLIDE_BK_DARK_LIGHT" val="2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general"/>
  <p:tag name="KSO_WM_SLIDE_BK_DARK_LIGHT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2*i*3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general"/>
  <p:tag name="KSO_WM_SLIDE_BK_DARK_LIGHT" val="2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general"/>
  <p:tag name="KSO_WM_SLIDE_BK_DARK_LIGHT" val="2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general"/>
  <p:tag name="KSO_WM_SLIDE_BK_DARK_LIGHT" val="2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general"/>
  <p:tag name="KSO_WM_SLIDE_BK_DARK_LIGHT" val="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UNIT_BK_DARK_LIGHT" val="2"/>
  <p:tag name="KSO_WM_SLIDE_BACKGROUND_TYPE" val="frame"/>
  <p:tag name="KSO_WM_SLIDE_BK_DARK_LIGHT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3*i*3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frame"/>
  <p:tag name="KSO_WM_SLIDE_BK_DARK_LIGHT" val="1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frame"/>
  <p:tag name="KSO_WM_SLIDE_BK_DARK_LIGHT" val="1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frame"/>
  <p:tag name="KSO_WM_SLIDE_BK_DARK_LIGHT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frame"/>
  <p:tag name="KSO_WM_SLIDE_BK_DARK_LIGHT" val="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frame"/>
  <p:tag name="KSO_WM_SLIDE_BK_DARK_LIGHT" val="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frame"/>
  <p:tag name="KSO_WM_SLIDE_BK_DARK_LIGHT" val="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frame"/>
  <p:tag name="KSO_WM_SLIDE_BK_DARK_LIGHT" val="1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frame"/>
  <p:tag name="KSO_WM_SLIDE_BK_DARK_LIGHT" val="1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leftRight"/>
  <p:tag name="KSO_WM_SLIDE_BK_DARK_LIGHT" val="2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leftRight"/>
  <p:tag name="KSO_WM_SLIDE_BK_DARK_LIGHT" val="2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leftRight"/>
  <p:tag name="KSO_WM_SLIDE_BK_DARK_LIGHT" val="2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leftRight"/>
  <p:tag name="KSO_WM_SLIDE_BK_DARK_LIGHT" val="2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topBottom"/>
  <p:tag name="KSO_WM_SLIDE_BK_DARK_LIGHT" val="2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topBottom"/>
  <p:tag name="KSO_WM_SLIDE_BK_DARK_LIGHT" val="2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topBottom"/>
  <p:tag name="KSO_WM_SLIDE_BK_DARK_LIGHT" val="2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topBottom"/>
  <p:tag name="KSO_WM_SLIDE_BK_DARK_LIGHT" val="2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topBottom"/>
  <p:tag name="KSO_WM_SLIDE_BK_DARK_LIGHT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topBottom"/>
  <p:tag name="KSO_WM_SLIDE_BK_DARK_LIGHT" val="2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topBottom"/>
  <p:tag name="KSO_WM_SLIDE_BK_DARK_LIGHT" val="2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topBottom"/>
  <p:tag name="KSO_WM_SLIDE_BK_DARK_LIGHT" val="2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topBottom"/>
  <p:tag name="KSO_WM_SLIDE_BK_DARK_LIGHT" val="2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9321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topBottom"/>
  <p:tag name="KSO_WM_SLIDE_BK_DARK_LIGHT" val="2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topBottom"/>
  <p:tag name="KSO_WM_SLIDE_BK_DARK_LIGHT" val="2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topBottom"/>
  <p:tag name="KSO_WM_SLIDE_BK_DARK_LIGHT" val="2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topBottom"/>
  <p:tag name="KSO_WM_SLIDE_BK_DARK_LIGHT" val="2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ottomTop"/>
  <p:tag name="KSO_WM_SLIDE_BK_DARK_LIGHT" val="2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ottomTop"/>
  <p:tag name="KSO_WM_SLIDE_BK_DARK_LIGHT" val="2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ottomTop"/>
  <p:tag name="KSO_WM_SLIDE_BK_DARK_LIGHT" val="2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ottomTop"/>
  <p:tag name="KSO_WM_SLIDE_BK_DARK_LIGHT" val="2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ottomTop"/>
  <p:tag name="KSO_WM_SLIDE_BK_DARK_LIGHT" val="2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7"/>
  <p:tag name="KSO_WM_UNIT_LAYERLEVEL" val="1"/>
  <p:tag name="KSO_WM_TAG_VERSION" val="1.0"/>
  <p:tag name="KSO_WM_BEAUTIFY_FLAG" val="#wm#"/>
  <p:tag name="KSO_WM_UNIT_TYPE" val="i"/>
  <p:tag name="KSO_WM_UNIT_INDEX" val="7"/>
  <p:tag name="KSO_WM_SLIDE_BACKGROUND_TYPE" val="bottomTop"/>
  <p:tag name="KSO_WM_SLIDE_BK_DARK_LIGHT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8"/>
  <p:tag name="KSO_WM_UNIT_LAYERLEVEL" val="1"/>
  <p:tag name="KSO_WM_TAG_VERSION" val="1.0"/>
  <p:tag name="KSO_WM_BEAUTIFY_FLAG" val="#wm#"/>
  <p:tag name="KSO_WM_UNIT_TYPE" val="i"/>
  <p:tag name="KSO_WM_UNIT_INDEX" val="8"/>
  <p:tag name="KSO_WM_SLIDE_BACKGROUND_TYPE" val="bottomTop"/>
  <p:tag name="KSO_WM_SLIDE_BK_DARK_LIGHT" val="2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1"/>
  <p:tag name="KSO_WM_UNIT_LAYERLEVEL" val="1"/>
  <p:tag name="KSO_WM_TAG_VERSION" val="1.0"/>
  <p:tag name="KSO_WM_BEAUTIFY_FLAG" val="#wm#"/>
  <p:tag name="KSO_WM_UNIT_TYPE" val="i"/>
  <p:tag name="KSO_WM_UNIT_INDEX" val="11"/>
  <p:tag name="KSO_WM_SLIDE_BACKGROUND_TYPE" val="bottomTop"/>
  <p:tag name="KSO_WM_SLIDE_BK_DARK_LIGHT" val="2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bottomTop"/>
  <p:tag name="KSO_WM_SLIDE_BK_DARK_LIGHT" val="2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2"/>
  <p:tag name="KSO_WM_UNIT_LAYERLEVEL" val="1"/>
  <p:tag name="KSO_WM_TAG_VERSION" val="1.0"/>
  <p:tag name="KSO_WM_BEAUTIFY_FLAG" val="#wm#"/>
  <p:tag name="KSO_WM_UNIT_TYPE" val="i"/>
  <p:tag name="KSO_WM_UNIT_INDEX" val="12"/>
  <p:tag name="KSO_WM_SLIDE_BACKGROUND_TYPE" val="bottomTop"/>
  <p:tag name="KSO_WM_SLIDE_BK_DARK_LIGHT" val="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3"/>
  <p:tag name="KSO_WM_UNIT_LAYERLEVEL" val="1"/>
  <p:tag name="KSO_WM_TAG_VERSION" val="1.0"/>
  <p:tag name="KSO_WM_BEAUTIFY_FLAG" val="#wm#"/>
  <p:tag name="KSO_WM_UNIT_TYPE" val="i"/>
  <p:tag name="KSO_WM_UNIT_INDEX" val="13"/>
  <p:tag name="KSO_WM_SLIDE_BACKGROUND_TYPE" val="bottomTop"/>
  <p:tag name="KSO_WM_SLIDE_BK_DARK_LIGHT" val="2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9"/>
  <p:tag name="KSO_WM_UNIT_LAYERLEVEL" val="1"/>
  <p:tag name="KSO_WM_TAG_VERSION" val="1.0"/>
  <p:tag name="KSO_WM_BEAUTIFY_FLAG" val="#wm#"/>
  <p:tag name="KSO_WM_UNIT_TYPE" val="i"/>
  <p:tag name="KSO_WM_UNIT_INDEX" val="9"/>
  <p:tag name="KSO_WM_SLIDE_BACKGROUND_TYPE" val="bottomTop"/>
  <p:tag name="KSO_WM_SLIDE_BK_DARK_LIGHT" val="2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0"/>
  <p:tag name="KSO_WM_UNIT_LAYERLEVEL" val="1"/>
  <p:tag name="KSO_WM_TAG_VERSION" val="1.0"/>
  <p:tag name="KSO_WM_BEAUTIFY_FLAG" val="#wm#"/>
  <p:tag name="KSO_WM_UNIT_TYPE" val="i"/>
  <p:tag name="KSO_WM_UNIT_INDEX" val="10"/>
  <p:tag name="KSO_WM_SLIDE_BACKGROUND_TYPE" val="bottomTop"/>
  <p:tag name="KSO_WM_SLIDE_BK_DARK_LIGHT" val="2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2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1"/>
  <p:tag name="KSO_WM_SLIDE_BACKGROUND_TYPE" val="navigation"/>
  <p:tag name="KSO_WM_SLIDE_BK_DARK_LIGHT" val="2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UNIT_BK_DARK_LIGHT" val="2"/>
  <p:tag name="KSO_WM_SLIDE_BACKGROUND_TYPE" val="belt"/>
  <p:tag name="KSO_WM_SLIDE_BK_DARK_LIGHT" val="1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  <p:tag name="KSO_WM_SLIDE_BACKGROUND_TYPE" val="belt"/>
  <p:tag name="KSO_WM_SLIDE_BK_DARK_LIGHT" val="1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  <p:tag name="KSO_WM_SLIDE_BACKGROUND_TYPE" val="belt"/>
  <p:tag name="KSO_WM_SLIDE_BK_DARK_LIGHT" val="1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  <p:tag name="KSO_WM_SLIDE_BACKGROUND_TYPE" val="belt"/>
  <p:tag name="KSO_WM_SLIDE_BK_DARK_LIGHT" val="1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1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  <p:tag name="KSO_WM_SLIDE_BACKGROUND_TYPE" val="belt"/>
  <p:tag name="KSO_WM_SLIDE_BK_DARK_LIGHT" val="1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  <p:tag name="KSO_WM_SLIDE_BACKGROUND_TYPE" val="belt"/>
  <p:tag name="KSO_WM_SLIDE_BK_DARK_LIGHT" val="1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TEMPLATE_CATEGORY" val="custom"/>
  <p:tag name="KSO_WM_TEMPLATE_INDEX" val="20193213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201932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7、8、10、13、15"/>
  <p:tag name="KSO_WM_TEMPLATE_SUBCATEGORY" val="0"/>
  <p:tag name="KSO_WM_TAG_VERSION" val="1.0"/>
  <p:tag name="KSO_WM_BEAUTIFY_FLAG" val="#wm#"/>
  <p:tag name="KSO_WM_TEMPLATE_CATEGORY" val="custom"/>
  <p:tag name="KSO_WM_TEMPLATE_INDEX" val="2019321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6*i*3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3"/>
  <p:tag name="KSO_WM_UNIT_ID" val="_7*i*3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自定义 4">
      <a:dk1>
        <a:sysClr val="windowText" lastClr="000000"/>
      </a:dk1>
      <a:lt1>
        <a:sysClr val="window" lastClr="FFFFFF"/>
      </a:lt1>
      <a:dk2>
        <a:srgbClr val="83D0C2"/>
      </a:dk2>
      <a:lt2>
        <a:srgbClr val="FFFFFF"/>
      </a:lt2>
      <a:accent1>
        <a:srgbClr val="3EA592"/>
      </a:accent1>
      <a:accent2>
        <a:srgbClr val="14879E"/>
      </a:accent2>
      <a:accent3>
        <a:srgbClr val="0090C2"/>
      </a:accent3>
      <a:accent4>
        <a:srgbClr val="007ECF"/>
      </a:accent4>
      <a:accent5>
        <a:srgbClr val="5164C7"/>
      </a:accent5>
      <a:accent6>
        <a:srgbClr val="923EA5"/>
      </a:accent6>
      <a:hlink>
        <a:srgbClr val="658BD5"/>
      </a:hlink>
      <a:folHlink>
        <a:srgbClr val="A16AA5"/>
      </a:folHlink>
    </a:clrScheme>
    <a:fontScheme name="渐变、商务风、小清新、简约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Simon_阿文</Template>
  <TotalTime>238</TotalTime>
  <Words>427</Words>
  <Application>Microsoft Office PowerPoint</Application>
  <PresentationFormat>自定义</PresentationFormat>
  <Paragraphs>30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主题​​</vt:lpstr>
      <vt:lpstr>2022年校内英语四级考试操作说明（重要）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Simon_阿文</dc:creator>
  <cp:lastModifiedBy>刘记荣</cp:lastModifiedBy>
  <cp:revision>90</cp:revision>
  <cp:lastPrinted>2017-08-20T16:00:00Z</cp:lastPrinted>
  <dcterms:created xsi:type="dcterms:W3CDTF">2017-08-20T16:00:00Z</dcterms:created>
  <dcterms:modified xsi:type="dcterms:W3CDTF">2022-05-06T06:20:01Z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ebf7817a-8b38-44a0-95a5-3e6249f37cb0</vt:lpwstr>
  </property>
  <property fmtid="{D5CDD505-2E9C-101B-9397-08002B2CF9AE}" pid="3" name="KSOProductBuildVer">
    <vt:lpwstr>2052-11.1.0.8907</vt:lpwstr>
  </property>
  <property fmtid="{D5CDD505-2E9C-101B-9397-08002B2CF9AE}" pid="4" name="KSORubyTemplateID">
    <vt:lpwstr>2</vt:lpwstr>
  </property>
</Properties>
</file>