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notesSlides/notesSlide2.xml" ContentType="application/vnd.openxmlformats-officedocument.presentationml.notesSlide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heme/theme2.xml" ContentType="application/vnd.openxmlformats-officedocument.theme+xml"/>
  <Override PartName="/ppt/tags/tag101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68.xml" ContentType="application/vnd.openxmlformats-officedocument.presentationml.tags+xml"/>
  <Override PartName="/ppt/tags/tag18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57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64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notesSlides/notesSlide4.xml" ContentType="application/vnd.openxmlformats-officedocument.presentationml.notesSlide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notesSlides/notesSlide5.xml" ContentType="application/vnd.openxmlformats-officedocument.presentationml.notesSlide+xml"/>
  <Override PartName="/ppt/tags/tag190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141.xml" ContentType="application/vnd.openxmlformats-officedocument.presentationml.tags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478" r:id="rId2"/>
    <p:sldId id="484" r:id="rId3"/>
    <p:sldId id="507" r:id="rId4"/>
    <p:sldId id="508" r:id="rId5"/>
    <p:sldId id="509" r:id="rId6"/>
    <p:sldId id="510" r:id="rId7"/>
    <p:sldId id="481" r:id="rId8"/>
    <p:sldId id="482" r:id="rId9"/>
    <p:sldId id="416" r:id="rId10"/>
    <p:sldId id="418" r:id="rId11"/>
    <p:sldId id="427" r:id="rId12"/>
    <p:sldId id="429" r:id="rId13"/>
    <p:sldId id="447" r:id="rId14"/>
    <p:sldId id="446" r:id="rId15"/>
    <p:sldId id="448" r:id="rId16"/>
    <p:sldId id="461" r:id="rId17"/>
    <p:sldId id="462" r:id="rId18"/>
    <p:sldId id="471" r:id="rId19"/>
    <p:sldId id="472" r:id="rId20"/>
    <p:sldId id="475" r:id="rId21"/>
    <p:sldId id="476" r:id="rId22"/>
    <p:sldId id="463" r:id="rId23"/>
    <p:sldId id="498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270" y="-108"/>
      </p:cViewPr>
      <p:guideLst>
        <p:guide orient="horz" pos="2257"/>
        <p:guide pos="39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B712303-BFC8-4467-9349-7BBF56857587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C3CD2D7-F4DB-4929-847B-7360FE6DEC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482E012-4D47-47DA-809A-EFEDEEF1934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5494A4-B9DD-4658-93D5-D6E7EF34C20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4B96B3-E5CF-46C0-94C6-0BBAE84A4AF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file:///C:\Users\1V994W2\PycharmProjects\PPT_Background_Generation\pic_temp\pic_sup.png" TargetMode="Externa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52.xml"/><Relationship Id="rId7" Type="http://schemas.openxmlformats.org/officeDocument/2006/relationships/image" Target="../media/image2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10" Type="http://schemas.openxmlformats.org/officeDocument/2006/relationships/image" Target="file:///C:\Users\1V994W2\PycharmProjects\PPT_Background_Generation\pic_temp\1_pic_quater_right_up.png" TargetMode="External"/><Relationship Id="rId4" Type="http://schemas.openxmlformats.org/officeDocument/2006/relationships/tags" Target="../tags/tag53.xml"/><Relationship Id="rId9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57.xml"/><Relationship Id="rId7" Type="http://schemas.openxmlformats.org/officeDocument/2006/relationships/image" Target="../media/image2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10" Type="http://schemas.openxmlformats.org/officeDocument/2006/relationships/image" Target="file:///C:\Users\1V994W2\PycharmProjects\PPT_Background_Generation\pic_temp\1_pic_quater_right_up.png" TargetMode="External"/><Relationship Id="rId4" Type="http://schemas.openxmlformats.org/officeDocument/2006/relationships/tags" Target="../tags/tag58.xml"/><Relationship Id="rId9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file:///C:\Users\1V994W2\PycharmProjects\PPT_Background_Generation\pic_temp\1_pic_quater_right_up.png" TargetMode="External"/><Relationship Id="rId5" Type="http://schemas.openxmlformats.org/officeDocument/2006/relationships/tags" Target="../tags/tag64.xml"/><Relationship Id="rId10" Type="http://schemas.openxmlformats.org/officeDocument/2006/relationships/image" Target="../media/image3.png"/><Relationship Id="rId4" Type="http://schemas.openxmlformats.org/officeDocument/2006/relationships/tags" Target="../tags/tag63.xml"/><Relationship Id="rId9" Type="http://schemas.openxmlformats.org/officeDocument/2006/relationships/image" Target="file:///C:\Users\1V994W2\PycharmProjects\PPT_Background_Generation\pic_temp\0_pic_quater_left_up.png" TargetMode="Externa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68.xml"/><Relationship Id="rId7" Type="http://schemas.openxmlformats.org/officeDocument/2006/relationships/image" Target="../media/image2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image" Target="file:///C:\Users\1V994W2\PycharmProjects\PPT_Background_Generation\pic_temp\1_pic_quater_right_up.png" TargetMode="External"/><Relationship Id="rId5" Type="http://schemas.openxmlformats.org/officeDocument/2006/relationships/tags" Target="../tags/tag75.xml"/><Relationship Id="rId10" Type="http://schemas.openxmlformats.org/officeDocument/2006/relationships/image" Target="../media/image3.png"/><Relationship Id="rId4" Type="http://schemas.openxmlformats.org/officeDocument/2006/relationships/tags" Target="../tags/tag74.xml"/><Relationship Id="rId9" Type="http://schemas.openxmlformats.org/officeDocument/2006/relationships/image" Target="file:///C:\Users\1V994W2\PycharmProjects\PPT_Background_Generation\pic_temp\0_pic_quater_left_up.png" TargetMode="Externa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image" Target="file:///C:\Users\1V994W2\PycharmProjects\PPT_Background_Generation\pic_temp\1_pic_quater_right_up.png" TargetMode="External"/><Relationship Id="rId5" Type="http://schemas.openxmlformats.org/officeDocument/2006/relationships/tags" Target="../tags/tag81.xml"/><Relationship Id="rId10" Type="http://schemas.openxmlformats.org/officeDocument/2006/relationships/image" Target="../media/image3.png"/><Relationship Id="rId4" Type="http://schemas.openxmlformats.org/officeDocument/2006/relationships/tags" Target="../tags/tag80.xml"/><Relationship Id="rId9" Type="http://schemas.openxmlformats.org/officeDocument/2006/relationships/image" Target="file:///C:\Users\1V994W2\PycharmProjects\PPT_Background_Generation\pic_temp\0_pic_quater_left_up.png" TargetMode="Externa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image" Target="file:///C:\Users\1V994W2\PycharmProjects\PPT_Background_Generation\pic_temp\1_pic_quater_right_up.png" TargetMode="External"/><Relationship Id="rId5" Type="http://schemas.openxmlformats.org/officeDocument/2006/relationships/tags" Target="../tags/tag87.xml"/><Relationship Id="rId10" Type="http://schemas.openxmlformats.org/officeDocument/2006/relationships/image" Target="../media/image3.png"/><Relationship Id="rId4" Type="http://schemas.openxmlformats.org/officeDocument/2006/relationships/tags" Target="../tags/tag86.xml"/><Relationship Id="rId9" Type="http://schemas.openxmlformats.org/officeDocument/2006/relationships/image" Target="file:///C:\Users\1V994W2\PycharmProjects\PPT_Background_Generation\pic_temp\0_pic_quater_left_up.png" TargetMode="Externa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image" Target="file:///C:\Users\1V994W2\PycharmProjects\PPT_Background_Generation\pic_temp\1_pic_quater_left_down.png" TargetMode="External"/><Relationship Id="rId5" Type="http://schemas.openxmlformats.org/officeDocument/2006/relationships/tags" Target="../tags/tag93.xml"/><Relationship Id="rId10" Type="http://schemas.openxmlformats.org/officeDocument/2006/relationships/image" Target="../media/image7.png"/><Relationship Id="rId4" Type="http://schemas.openxmlformats.org/officeDocument/2006/relationships/tags" Target="../tags/tag92.xml"/><Relationship Id="rId9" Type="http://schemas.openxmlformats.org/officeDocument/2006/relationships/image" Target="file:///C:\Users\1V994W2\PycharmProjects\PPT_Background_Generation\pic_temp\0_pic_quater_left_up.png" TargetMode="Externa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13.xml"/><Relationship Id="rId7" Type="http://schemas.openxmlformats.org/officeDocument/2006/relationships/image" Target="../media/image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10" Type="http://schemas.openxmlformats.org/officeDocument/2006/relationships/image" Target="file:///C:\Users\1V994W2\PycharmProjects\PPT_Background_Generation\pic_temp\1_pic_quater_right_up.png" TargetMode="External"/><Relationship Id="rId4" Type="http://schemas.openxmlformats.org/officeDocument/2006/relationships/tags" Target="../tags/tag14.xml"/><Relationship Id="rId9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pic_half_top.png" TargetMode="External"/><Relationship Id="rId3" Type="http://schemas.openxmlformats.org/officeDocument/2006/relationships/tags" Target="../tags/tag18.xml"/><Relationship Id="rId7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10" Type="http://schemas.openxmlformats.org/officeDocument/2006/relationships/image" Target="file:///C:\Users\1V994W2\PycharmProjects\PPT_Background_Generation\pic_temp\pic_half_down.png" TargetMode="External"/><Relationship Id="rId4" Type="http://schemas.openxmlformats.org/officeDocument/2006/relationships/tags" Target="../tags/tag19.xml"/><Relationship Id="rId9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23.xml"/><Relationship Id="rId7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5.xml"/><Relationship Id="rId10" Type="http://schemas.openxmlformats.org/officeDocument/2006/relationships/image" Target="file:///C:\Users\1V994W2\PycharmProjects\PPT_Background_Generation\pic_temp\1_pic_quater_right_up.png" TargetMode="External"/><Relationship Id="rId4" Type="http://schemas.openxmlformats.org/officeDocument/2006/relationships/tags" Target="../tags/tag24.xml"/><Relationship Id="rId9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28.xml"/><Relationship Id="rId7" Type="http://schemas.openxmlformats.org/officeDocument/2006/relationships/image" Target="../media/image2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0.xml"/><Relationship Id="rId10" Type="http://schemas.openxmlformats.org/officeDocument/2006/relationships/image" Target="file:///C:\Users\1V994W2\PycharmProjects\PPT_Background_Generation\pic_temp\1_pic_quater_right_up.png" TargetMode="External"/><Relationship Id="rId4" Type="http://schemas.openxmlformats.org/officeDocument/2006/relationships/tags" Target="../tags/tag29.xml"/><Relationship Id="rId9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file:///C:\Users\1V994W2\PycharmProjects\PPT_Background_Generation\pic_temp\0_pic_quater_left_up.png" TargetMode="External"/><Relationship Id="rId5" Type="http://schemas.openxmlformats.org/officeDocument/2006/relationships/tags" Target="../tags/tag35.xml"/><Relationship Id="rId10" Type="http://schemas.openxmlformats.org/officeDocument/2006/relationships/image" Target="../media/image2.png"/><Relationship Id="rId4" Type="http://schemas.openxmlformats.org/officeDocument/2006/relationships/tags" Target="../tags/tag34.xml"/><Relationship Id="rId9" Type="http://schemas.openxmlformats.org/officeDocument/2006/relationships/image" Target="file:///C:\Users\1V994W2\Documents\Tencent%20Files\574576071\FileRecv\&#25340;&#35013;&#32032;&#26448;\formiddle1\\14\subject_holdright_80,183,194_0_staid_full_0.png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42.xml"/><Relationship Id="rId7" Type="http://schemas.openxmlformats.org/officeDocument/2006/relationships/image" Target="../media/image2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4.xml"/><Relationship Id="rId10" Type="http://schemas.openxmlformats.org/officeDocument/2006/relationships/image" Target="file:///C:\Users\1V994W2\PycharmProjects\PPT_Background_Generation\pic_temp\1_pic_quater_right_up.png" TargetMode="External"/><Relationship Id="rId4" Type="http://schemas.openxmlformats.org/officeDocument/2006/relationships/tags" Target="../tags/tag43.xml"/><Relationship Id="rId9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47.xml"/><Relationship Id="rId7" Type="http://schemas.openxmlformats.org/officeDocument/2006/relationships/image" Target="../media/image2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9.xml"/><Relationship Id="rId10" Type="http://schemas.openxmlformats.org/officeDocument/2006/relationships/image" Target="file:///C:\Users\1V994W2\PycharmProjects\PPT_Background_Generation\pic_temp\1_pic_quater_right_up.png" TargetMode="External"/><Relationship Id="rId4" Type="http://schemas.openxmlformats.org/officeDocument/2006/relationships/tags" Target="../tags/tag48.xml"/><Relationship Id="rId9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C:\Users\1V994W2\PycharmProjects\PPT_Background_Generation\pic_temp\pic_sup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副标题 2"/>
          <p:cNvSpPr>
            <a:spLocks noGrp="1"/>
          </p:cNvSpPr>
          <p:nvPr>
            <p:ph type="subTitle" idx="14"/>
          </p:nvPr>
        </p:nvSpPr>
        <p:spPr>
          <a:xfrm>
            <a:off x="2921000" y="3910466"/>
            <a:ext cx="6350000" cy="529273"/>
          </a:xfrm>
        </p:spPr>
        <p:txBody>
          <a:bodyPr lIns="91440" tIns="45720" rIns="91440" bIns="45720" anchor="t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400" b="0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idx="13"/>
          </p:nvPr>
        </p:nvSpPr>
        <p:spPr>
          <a:xfrm>
            <a:off x="2921000" y="2447291"/>
            <a:ext cx="6350000" cy="1398905"/>
          </a:xfrm>
        </p:spPr>
        <p:txBody>
          <a:bodyPr lIns="91440" tIns="45720" rIns="91440" bIns="45720"/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None/>
              <a:defRPr sz="7200" b="0" spc="-20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5"/>
            <p:custDataLst>
              <p:tags r:id="rId2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BA54C1C-5633-401E-B0D4-0527D9930FFC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6" name="页脚占位符 16"/>
          <p:cNvSpPr>
            <a:spLocks noGrp="1"/>
          </p:cNvSpPr>
          <p:nvPr>
            <p:ph type="ftr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7"/>
            <p:custDataLst>
              <p:tags r:id="rId4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CA7087F-FEE5-4697-9BF5-0C78FB104DE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9231096-D0CB-4EDD-94F6-37F4CED8082F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6820C78-AB32-4A43-BCBF-88DDC9E643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F20F210-C4B6-4514-B191-3993E29BCDA9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8D4DD89-1E29-4438-844D-0C684DD26A7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/>
          <p:nvPr userDrawn="1">
            <p:custDataLst>
              <p:tags r:id="rId1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8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1600" y="1249200"/>
            <a:ext cx="9626400" cy="723600"/>
          </a:xfrm>
        </p:spPr>
        <p:txBody>
          <a:bodyPr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  <p:custDataLst>
              <p:tags r:id="rId4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D7C393C-63C9-4DD3-8B23-3B2D58A8EC4D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  <p:custDataLst>
              <p:tags r:id="rId5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8B20AE8-0529-4885-8043-57C400DF641A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4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7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11471275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3200" y="770400"/>
            <a:ext cx="3960000" cy="882000"/>
          </a:xfrm>
        </p:spPr>
        <p:txBody>
          <a:bodyPr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314D58C-CD91-4798-98E4-9590AEE9B7D7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291E68B-3E96-4FF4-98DA-8FE14081C03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9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28C6015-1B5B-457A-AC95-E5FD2D0E42C4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EE84F39-AFD2-47F9-B2DB-440698EA876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0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9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31FCFBB-E67C-4E0F-A800-767FE8092FFE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98098B0-2044-4436-9F77-C11427DB6E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" name="图片 11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11471275" y="6246813"/>
            <a:ext cx="7207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9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0" y="6175375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日期占位符 2"/>
          <p:cNvSpPr>
            <a:spLocks noGrp="1"/>
          </p:cNvSpPr>
          <p:nvPr>
            <p:ph type="dt" sz="half" idx="17"/>
            <p:custDataLst>
              <p:tags r:id="rId4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E695557-F0F4-4FAC-822D-CFB8DA2E0EA9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15" name="页脚占位符 3"/>
          <p:cNvSpPr>
            <a:spLocks noGrp="1"/>
          </p:cNvSpPr>
          <p:nvPr>
            <p:ph type="ftr" sz="quarter" idx="18"/>
            <p:custDataLst>
              <p:tags r:id="rId5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9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5070D13-27CD-4172-B5F9-2A666AD9988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/>
          <p:nvPr userDrawn="1">
            <p:custDataLst>
              <p:tags r:id="rId1"/>
            </p:custDataLst>
          </p:nvPr>
        </p:nvSpPr>
        <p:spPr>
          <a:xfrm>
            <a:off x="0" y="954088"/>
            <a:ext cx="12192000" cy="4949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8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10571163" y="5483225"/>
            <a:ext cx="1620837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 descr="C:\Users\1V994W2\PycharmProjects\PPT_Background_Generation\pic_temp\1_pic_quater_left_down.png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0" y="5322888"/>
            <a:ext cx="1620838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  <p:custDataLst>
              <p:tags r:id="rId4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4E06C08-1A9F-4EF6-8F26-2ACF2A909517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  <p:custDataLst>
              <p:tags r:id="rId5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CBEDFBF-AA1E-45BD-BDE1-39BAC6F3A31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6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/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D5EEE58-5A5E-4A0E-951E-2C1628A163EF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F8DE7C2-548F-4273-8767-47D24F8296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 descr="C:\Users\1V994W2\PycharmProjects\PPT_Background_Generation\pic_temp\pic_half_top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4064000" y="5716588"/>
            <a:ext cx="4064000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6" descr="C:\Users\1V994W2\PycharmProjects\PPT_Background_Generation\pic_temp\pic_half_down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4064000" y="0"/>
            <a:ext cx="40640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 idx="13"/>
          </p:nvPr>
        </p:nvSpPr>
        <p:spPr>
          <a:xfrm>
            <a:off x="4759960" y="2888298"/>
            <a:ext cx="4880610" cy="1081405"/>
          </a:xfrm>
        </p:spPr>
        <p:txBody>
          <a:bodyPr lIns="91440" tIns="45720" rIns="91440" bIns="4572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6EF4780-DBDC-4AAE-AADD-092099C1BCAA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0C09807-4D3C-4BE3-BBF6-FB0AB8F453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/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1FA9D6C-75FF-4C6A-9730-F57A130CCBF1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3A2DBD0F-9DF4-4AF0-9D1C-938472150D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0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9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952508"/>
            <a:ext cx="5283242" cy="381003"/>
          </a:xfrm>
        </p:spPr>
        <p:txBody>
          <a:bodyPr anchor="ctr" anchorCtr="0"/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952508"/>
            <a:ext cx="5283242" cy="381003"/>
          </a:xfrm>
        </p:spPr>
        <p:txBody>
          <a:bodyPr anchor="ctr" anchorCtr="0"/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2EE895E-617C-43D1-9129-8C26C23F70DE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D4C374C-9DCF-4CF3-ADB0-864F7C2EAC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 descr="C:\Users\1V994W2\Documents\Tencent Files\574576071\FileRecv\拼装素材\formiddle1\\14\subject_holdright_80,183,194_0_staid_full_0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7497763" y="2193925"/>
            <a:ext cx="4389437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5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0" y="6246813"/>
            <a:ext cx="7207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056CACF-AE4A-4FF6-BE08-BA5BFFE78CE8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77D4487-D1AE-4307-8329-12E2F740C7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8E121B5-69C4-4E8D-BF0C-66CE26AA140D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09F3F14-BCEA-4C68-B12C-6FFA0061A9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/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F974912-1C7E-4EF9-867A-A101D67768E9}" type="datetimeFigureOut">
              <a:rPr lang="zh-CN" altLang="en-US"/>
              <a:pPr>
                <a:defRPr/>
              </a:pPr>
              <a:t>2020-10-5</a:t>
            </a:fld>
            <a:endParaRPr lang="zh-CN" altLang="en-US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FB47C9B-8E91-40B4-BC57-A2BCBA9239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 descr="C:\Users\1V994W2\PycharmProjects\PPT_Background_Generation\pic_temp\0_pic_quater_left_up.png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6" descr="C:\Users\1V994W2\PycharmProjects\PPT_Background_Generation\pic_temp\1_pic_quater_right_up.p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/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C85B4A8-8CD0-48D3-894A-C6F47C6EBA53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7B2F130-0056-4067-B62B-5A0B0A7C8C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5096CAD-D6F0-4D79-888F-0CDD34C95E46}" type="datetimeFigureOut">
              <a:rPr lang="zh-CN" altLang="en-US"/>
              <a:pPr>
                <a:defRPr/>
              </a:pPr>
              <a:t>2020-10-5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8208C4A-9DAE-477E-B34D-22B7486BF87A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charset="0"/>
        <a:buChar char="•"/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01.xml"/><Relationship Id="rId4" Type="http://schemas.openxmlformats.org/officeDocument/2006/relationships/tags" Target="../tags/tag10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13" Type="http://schemas.openxmlformats.org/officeDocument/2006/relationships/tags" Target="../tags/tag195.xml"/><Relationship Id="rId18" Type="http://schemas.openxmlformats.org/officeDocument/2006/relationships/image" Target="../media/image3.png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12" Type="http://schemas.openxmlformats.org/officeDocument/2006/relationships/tags" Target="../tags/tag194.xml"/><Relationship Id="rId17" Type="http://schemas.openxmlformats.org/officeDocument/2006/relationships/image" Target="file:///C:\Users\1V994W2\PycharmProjects\PPT_Background_Generation\pic_temp\0_pic_quater_left_up.png" TargetMode="External"/><Relationship Id="rId2" Type="http://schemas.openxmlformats.org/officeDocument/2006/relationships/tags" Target="../tags/tag184.xml"/><Relationship Id="rId16" Type="http://schemas.openxmlformats.org/officeDocument/2006/relationships/image" Target="../media/image2.png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tags" Target="../tags/tag193.xml"/><Relationship Id="rId5" Type="http://schemas.openxmlformats.org/officeDocument/2006/relationships/tags" Target="../tags/tag187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192.xml"/><Relationship Id="rId19" Type="http://schemas.openxmlformats.org/officeDocument/2006/relationships/image" Target="file:///C:\Users\1V994W2\PycharmProjects\PPT_Background_Generation\pic_temp\1_pic_quater_right_up.png" TargetMode="External"/><Relationship Id="rId4" Type="http://schemas.openxmlformats.org/officeDocument/2006/relationships/tags" Target="../tags/tag186.xml"/><Relationship Id="rId9" Type="http://schemas.openxmlformats.org/officeDocument/2006/relationships/tags" Target="../tags/tag191.xml"/><Relationship Id="rId1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4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slideLayout" Target="../slideLayouts/slideLayout7.xml"/><Relationship Id="rId11" Type="http://schemas.openxmlformats.org/officeDocument/2006/relationships/image" Target="file:///C:\Users\1V994W2\PycharmProjects\PPT_Background_Generation\pic_temp\1_pic_quater_left_down.png" TargetMode="External"/><Relationship Id="rId5" Type="http://schemas.openxmlformats.org/officeDocument/2006/relationships/tags" Target="../tags/tag106.xml"/><Relationship Id="rId10" Type="http://schemas.openxmlformats.org/officeDocument/2006/relationships/image" Target="../media/image7.png"/><Relationship Id="rId4" Type="http://schemas.openxmlformats.org/officeDocument/2006/relationships/tags" Target="../tags/tag105.xml"/><Relationship Id="rId9" Type="http://schemas.openxmlformats.org/officeDocument/2006/relationships/image" Target="file:///C:\Users\1V994W2\PycharmProjects\PPT_Background_Generation\pic_temp\0_pic_quater_left_up.pn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tags" Target="../tags/tag119.xml"/><Relationship Id="rId1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12" Type="http://schemas.openxmlformats.org/officeDocument/2006/relationships/tags" Target="../tags/tag118.xml"/><Relationship Id="rId17" Type="http://schemas.openxmlformats.org/officeDocument/2006/relationships/image" Target="../media/image2.png"/><Relationship Id="rId2" Type="http://schemas.openxmlformats.org/officeDocument/2006/relationships/tags" Target="../tags/tag108.xml"/><Relationship Id="rId16" Type="http://schemas.openxmlformats.org/officeDocument/2006/relationships/slideLayout" Target="../slideLayouts/slideLayout7.xml"/><Relationship Id="rId20" Type="http://schemas.openxmlformats.org/officeDocument/2006/relationships/image" Target="file:///C:\Users\1V994W2\PycharmProjects\PPT_Background_Generation\pic_temp\1_pic_quater_right_up.png" TargetMode="Externa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tags" Target="../tags/tag117.xml"/><Relationship Id="rId5" Type="http://schemas.openxmlformats.org/officeDocument/2006/relationships/tags" Target="../tags/tag111.xml"/><Relationship Id="rId15" Type="http://schemas.openxmlformats.org/officeDocument/2006/relationships/tags" Target="../tags/tag121.xml"/><Relationship Id="rId10" Type="http://schemas.openxmlformats.org/officeDocument/2006/relationships/tags" Target="../tags/tag116.xml"/><Relationship Id="rId19" Type="http://schemas.openxmlformats.org/officeDocument/2006/relationships/image" Target="../media/image3.png"/><Relationship Id="rId4" Type="http://schemas.openxmlformats.org/officeDocument/2006/relationships/tags" Target="../tags/tag110.xml"/><Relationship Id="rId9" Type="http://schemas.openxmlformats.org/officeDocument/2006/relationships/tags" Target="../tags/tag115.xml"/><Relationship Id="rId14" Type="http://schemas.openxmlformats.org/officeDocument/2006/relationships/tags" Target="../tags/tag12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tags" Target="../tags/tag139.xml"/><Relationship Id="rId26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124.xml"/><Relationship Id="rId21" Type="http://schemas.openxmlformats.org/officeDocument/2006/relationships/tags" Target="../tags/tag142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5" Type="http://schemas.openxmlformats.org/officeDocument/2006/relationships/image" Target="../media/image2.png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20" Type="http://schemas.openxmlformats.org/officeDocument/2006/relationships/tags" Target="../tags/tag141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23" Type="http://schemas.openxmlformats.org/officeDocument/2006/relationships/tags" Target="../tags/tag144.xml"/><Relationship Id="rId28" Type="http://schemas.openxmlformats.org/officeDocument/2006/relationships/image" Target="file:///C:\Users\1V994W2\PycharmProjects\PPT_Background_Generation\pic_temp\1_pic_quater_right_up.png" TargetMode="External"/><Relationship Id="rId10" Type="http://schemas.openxmlformats.org/officeDocument/2006/relationships/tags" Target="../tags/tag131.xml"/><Relationship Id="rId19" Type="http://schemas.openxmlformats.org/officeDocument/2006/relationships/tags" Target="../tags/tag140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Relationship Id="rId22" Type="http://schemas.openxmlformats.org/officeDocument/2006/relationships/tags" Target="../tags/tag143.xml"/><Relationship Id="rId27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13" Type="http://schemas.openxmlformats.org/officeDocument/2006/relationships/tags" Target="../tags/tag157.xml"/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12" Type="http://schemas.openxmlformats.org/officeDocument/2006/relationships/tags" Target="../tags/tag156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tags" Target="../tags/tag155.xml"/><Relationship Id="rId5" Type="http://schemas.openxmlformats.org/officeDocument/2006/relationships/tags" Target="../tags/tag149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54.xml"/><Relationship Id="rId4" Type="http://schemas.openxmlformats.org/officeDocument/2006/relationships/tags" Target="../tags/tag148.xml"/><Relationship Id="rId9" Type="http://schemas.openxmlformats.org/officeDocument/2006/relationships/tags" Target="../tags/tag153.xml"/><Relationship Id="rId14" Type="http://schemas.openxmlformats.org/officeDocument/2006/relationships/tags" Target="../tags/tag1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\pic_temp\0_pic_quater_left_up.png" TargetMode="External"/><Relationship Id="rId3" Type="http://schemas.openxmlformats.org/officeDocument/2006/relationships/tags" Target="../tags/tag166.xml"/><Relationship Id="rId7" Type="http://schemas.openxmlformats.org/officeDocument/2006/relationships/image" Target="../media/image2.png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10" Type="http://schemas.openxmlformats.org/officeDocument/2006/relationships/image" Target="file:///C:\Users\1V994W2\PycharmProjects\PPT_Background_Generation\pic_temp\1_pic_quater_left_down.png" TargetMode="External"/><Relationship Id="rId4" Type="http://schemas.openxmlformats.org/officeDocument/2006/relationships/tags" Target="../tags/tag167.xml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5" descr="语委科研基地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488" y="179388"/>
            <a:ext cx="170656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1327150" y="762000"/>
            <a:ext cx="755015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3200">
                <a:latin typeface="隶书" pitchFamily="49" charset="-122"/>
                <a:ea typeface="隶书" pitchFamily="49" charset="-122"/>
                <a:sym typeface="+mn-ea"/>
              </a:rPr>
              <a:t>国家语委中国语言智能研究中心</a:t>
            </a:r>
          </a:p>
        </p:txBody>
      </p:sp>
      <p:sp>
        <p:nvSpPr>
          <p:cNvPr id="7" name="标题 6"/>
          <p:cNvSpPr>
            <a:spLocks noGrp="1"/>
          </p:cNvSpPr>
          <p:nvPr>
            <p:ph type="ctrTitle" idx="13"/>
            <p:custDataLst>
              <p:tags r:id="rId2"/>
            </p:custDataLst>
          </p:nvPr>
        </p:nvSpPr>
        <p:spPr>
          <a:xfrm>
            <a:off x="504190" y="1678940"/>
            <a:ext cx="11184255" cy="4086225"/>
          </a:xfrm>
        </p:spPr>
        <p:txBody>
          <a:bodyPr>
            <a:normAutofit fontScale="90000"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 sz="5300">
                <a:sym typeface="+mn-ea"/>
              </a:rPr>
              <a:t>北京印刷学院</a:t>
            </a:r>
            <a:r>
              <a:rPr lang="zh-CN" altLang="en-US" sz="3110">
                <a:sym typeface="+mn-ea"/>
              </a:rPr>
              <a:t/>
            </a:r>
            <a:br>
              <a:rPr lang="zh-CN" altLang="en-US" sz="3110">
                <a:sym typeface="+mn-ea"/>
              </a:rPr>
            </a:br>
            <a:r>
              <a:rPr lang="zh-CN" altLang="en-US" sz="6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j-ea"/>
              </a:rPr>
              <a:t>大学生写作与智能训练</a:t>
            </a:r>
            <a:br>
              <a:rPr lang="zh-CN" altLang="en-US" sz="6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j-ea"/>
              </a:rPr>
            </a:b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  <a:cs typeface="+mj-ea"/>
              </a:rPr>
              <a:t/>
            </a:r>
            <a:b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  <a:cs typeface="+mj-ea"/>
              </a:rPr>
            </a:br>
            <a:r>
              <a:rPr lang="zh-CN" altLang="en-US" sz="4000">
                <a:latin typeface="+mj-ea"/>
                <a:ea typeface="+mj-ea"/>
                <a:cs typeface="+mj-ea"/>
                <a:sym typeface="+mn-ea"/>
              </a:rPr>
              <a:t>课程介绍</a:t>
            </a:r>
            <a:r>
              <a:rPr lang="zh-CN" altLang="en-US" sz="5300"/>
              <a:t/>
            </a:r>
            <a:br>
              <a:rPr lang="zh-CN" altLang="en-US" sz="5300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 sz="3110"/>
              <a:t/>
            </a:r>
            <a:br>
              <a:rPr lang="zh-CN" altLang="en-US" sz="3110"/>
            </a:b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需输入真实学号、密码进行登录</a:t>
            </a:r>
          </a:p>
        </p:txBody>
      </p:sp>
      <p:pic>
        <p:nvPicPr>
          <p:cNvPr id="34818" name="内容占位符 4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617663" y="1133475"/>
            <a:ext cx="9359900" cy="4929188"/>
          </a:xfrm>
        </p:spPr>
      </p:pic>
      <p:pic>
        <p:nvPicPr>
          <p:cNvPr id="34819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71575" y="1108075"/>
            <a:ext cx="1008380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04800"/>
            <a:ext cx="10852150" cy="441325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进入课程首页</a:t>
            </a:r>
          </a:p>
        </p:txBody>
      </p:sp>
      <p:pic>
        <p:nvPicPr>
          <p:cNvPr id="35842" name="图片 3" descr="火狐截图_2020-09-29T09-18-14.338Z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003300"/>
            <a:ext cx="10058400" cy="514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2389188" y="1739900"/>
            <a:ext cx="414337" cy="3190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590088" y="1082675"/>
            <a:ext cx="414337" cy="317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8450" y="5745163"/>
            <a:ext cx="1435100" cy="404812"/>
          </a:xfrm>
          <a:prstGeom prst="rect">
            <a:avLst/>
          </a:prstGeom>
          <a:noFill/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左箭头 7"/>
          <p:cNvSpPr/>
          <p:nvPr/>
        </p:nvSpPr>
        <p:spPr>
          <a:xfrm>
            <a:off x="7040563" y="5819775"/>
            <a:ext cx="541337" cy="2555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61938"/>
            <a:ext cx="10852150" cy="441325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基础理论与写作实训</a:t>
            </a:r>
            <a:r>
              <a:rPr lang="en-US" altLang="zh-CN"/>
              <a:t>-</a:t>
            </a:r>
            <a:r>
              <a:rPr/>
              <a:t>课程展示</a:t>
            </a:r>
          </a:p>
        </p:txBody>
      </p:sp>
      <p:pic>
        <p:nvPicPr>
          <p:cNvPr id="36866" name="图片 3" descr="火狐截图_2020-09-29T09-30-47.204Z"/>
          <p:cNvPicPr>
            <a:picLocks noChangeAspect="1"/>
          </p:cNvPicPr>
          <p:nvPr/>
        </p:nvPicPr>
        <p:blipFill>
          <a:blip r:embed="rId3"/>
          <a:srcRect b="21863"/>
          <a:stretch>
            <a:fillRect/>
          </a:stretch>
        </p:blipFill>
        <p:spPr bwMode="auto">
          <a:xfrm>
            <a:off x="1754188" y="788988"/>
            <a:ext cx="9028112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438650" y="1719263"/>
            <a:ext cx="1433513" cy="403225"/>
          </a:xfrm>
          <a:prstGeom prst="rect">
            <a:avLst/>
          </a:prstGeom>
          <a:noFill/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5776913" y="1198563"/>
            <a:ext cx="615950" cy="382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69925" y="261938"/>
            <a:ext cx="10852150" cy="441325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公文知识与例文鉴赏</a:t>
            </a:r>
            <a:r>
              <a:rPr lang="en-US" altLang="zh-CN"/>
              <a:t>-</a:t>
            </a:r>
            <a:r>
              <a:rPr/>
              <a:t>课程展示</a:t>
            </a:r>
          </a:p>
        </p:txBody>
      </p:sp>
      <p:pic>
        <p:nvPicPr>
          <p:cNvPr id="37890" name="图片 7" descr="火狐截图_2020-09-29T09-46-07.873Z"/>
          <p:cNvPicPr>
            <a:picLocks noChangeAspect="1"/>
          </p:cNvPicPr>
          <p:nvPr/>
        </p:nvPicPr>
        <p:blipFill>
          <a:blip r:embed="rId3"/>
          <a:srcRect b="21375"/>
          <a:stretch>
            <a:fillRect/>
          </a:stretch>
        </p:blipFill>
        <p:spPr bwMode="auto">
          <a:xfrm>
            <a:off x="1341438" y="703263"/>
            <a:ext cx="8764587" cy="582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5160963" y="1601788"/>
            <a:ext cx="1433512" cy="403225"/>
          </a:xfrm>
          <a:prstGeom prst="rect">
            <a:avLst/>
          </a:prstGeom>
          <a:noFill/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5457825" y="1028700"/>
            <a:ext cx="330200" cy="4556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学习环节</a:t>
            </a:r>
          </a:p>
        </p:txBody>
      </p:sp>
      <p:pic>
        <p:nvPicPr>
          <p:cNvPr id="389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6275" y="638175"/>
            <a:ext cx="59436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0050" y="381000"/>
            <a:ext cx="6276975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学习内容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7425" y="701675"/>
            <a:ext cx="8107363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练习环节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8925" y="885825"/>
            <a:ext cx="98679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实训环节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内容占位符 5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27200" y="733425"/>
            <a:ext cx="8736013" cy="5743575"/>
          </a:xfrm>
        </p:spPr>
      </p:pic>
      <p:sp>
        <p:nvSpPr>
          <p:cNvPr id="5" name="标题 2"/>
          <p:cNvSpPr>
            <a:spLocks noGrp="1"/>
          </p:cNvSpPr>
          <p:nvPr/>
        </p:nvSpPr>
        <p:spPr>
          <a:xfrm>
            <a:off x="442913" y="290513"/>
            <a:ext cx="10852150" cy="442912"/>
          </a:xfrm>
          <a:prstGeom prst="rect">
            <a:avLst/>
          </a:prstGeom>
        </p:spPr>
        <p:txBody>
          <a:bodyPr lIns="90170" tIns="46990" rIns="90170" bIns="46990" anchor="ctr">
            <a:normAutofit fontScale="90000" lnSpcReduction="20000"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>
              <a:spcAft>
                <a:spcPts val="0"/>
              </a:spcAft>
              <a:defRPr/>
            </a:pPr>
            <a:r>
              <a:rPr/>
              <a:t>智能批改界面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641350"/>
            <a:ext cx="10852150" cy="441325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精彩段点评展示</a:t>
            </a:r>
            <a:br>
              <a:rPr/>
            </a:br>
            <a:endParaRPr/>
          </a:p>
        </p:txBody>
      </p:sp>
      <p:pic>
        <p:nvPicPr>
          <p:cNvPr id="45058" name="内容占位符 3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7175" y="1082675"/>
            <a:ext cx="9525000" cy="4997450"/>
          </a:xfr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49a78926-0ce0-4c96-8eef-9b05cf2124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3644900" y="2709863"/>
            <a:ext cx="4902200" cy="3597275"/>
            <a:chOff x="3243263" y="1350963"/>
            <a:chExt cx="5681662" cy="4170362"/>
          </a:xfrm>
        </p:grpSpPr>
        <p:sp>
          <p:nvSpPr>
            <p:cNvPr id="22534" name="îṥliḓè"/>
            <p:cNvSpPr>
              <a:spLocks noChangeArrowheads="1"/>
            </p:cNvSpPr>
            <p:nvPr/>
          </p:nvSpPr>
          <p:spPr bwMode="auto">
            <a:xfrm>
              <a:off x="3268663" y="5249863"/>
              <a:ext cx="1228725" cy="254000"/>
            </a:xfrm>
            <a:prstGeom prst="ellipse">
              <a:avLst/>
            </a:pr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35" name="iṥḷiḍè"/>
            <p:cNvSpPr>
              <a:spLocks noChangeArrowheads="1"/>
            </p:cNvSpPr>
            <p:nvPr/>
          </p:nvSpPr>
          <p:spPr bwMode="auto">
            <a:xfrm>
              <a:off x="3405188" y="2068513"/>
              <a:ext cx="423863" cy="395288"/>
            </a:xfrm>
            <a:prstGeom prst="ellipse">
              <a:avLst/>
            </a:pr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36" name="iśļîḍè"/>
            <p:cNvSpPr>
              <a:spLocks/>
            </p:cNvSpPr>
            <p:nvPr/>
          </p:nvSpPr>
          <p:spPr bwMode="auto">
            <a:xfrm>
              <a:off x="4138613" y="3502025"/>
              <a:ext cx="406400" cy="288925"/>
            </a:xfrm>
            <a:custGeom>
              <a:avLst/>
              <a:gdLst>
                <a:gd name="T0" fmla="*/ 95624 w 255"/>
                <a:gd name="T1" fmla="*/ 0 h 182"/>
                <a:gd name="T2" fmla="*/ 149810 w 255"/>
                <a:gd name="T3" fmla="*/ 74612 h 182"/>
                <a:gd name="T4" fmla="*/ 310776 w 255"/>
                <a:gd name="T5" fmla="*/ 207963 h 182"/>
                <a:gd name="T6" fmla="*/ 74905 w 255"/>
                <a:gd name="T7" fmla="*/ 133350 h 182"/>
                <a:gd name="T8" fmla="*/ 0 w 255"/>
                <a:gd name="T9" fmla="*/ 38100 h 182"/>
                <a:gd name="T10" fmla="*/ 95624 w 255"/>
                <a:gd name="T11" fmla="*/ 0 h 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5"/>
                <a:gd name="T19" fmla="*/ 0 h 182"/>
                <a:gd name="T20" fmla="*/ 255 w 255"/>
                <a:gd name="T21" fmla="*/ 182 h 1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5" h="182">
                  <a:moveTo>
                    <a:pt x="60" y="0"/>
                  </a:move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255" y="81"/>
                    <a:pt x="195" y="131"/>
                  </a:cubicBezTo>
                  <a:cubicBezTo>
                    <a:pt x="134" y="182"/>
                    <a:pt x="47" y="84"/>
                    <a:pt x="47" y="8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F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iṧ1ïḋé"/>
            <p:cNvSpPr>
              <a:spLocks/>
            </p:cNvSpPr>
            <p:nvPr/>
          </p:nvSpPr>
          <p:spPr bwMode="auto">
            <a:xfrm>
              <a:off x="3895725" y="2649538"/>
              <a:ext cx="401638" cy="954088"/>
            </a:xfrm>
            <a:custGeom>
              <a:avLst/>
              <a:gdLst>
                <a:gd name="T0" fmla="*/ 58971 w 252"/>
                <a:gd name="T1" fmla="*/ 0 h 599"/>
                <a:gd name="T2" fmla="*/ 145036 w 252"/>
                <a:gd name="T3" fmla="*/ 97161 h 599"/>
                <a:gd name="T4" fmla="*/ 176912 w 252"/>
                <a:gd name="T5" fmla="*/ 514475 h 599"/>
                <a:gd name="T6" fmla="*/ 364981 w 252"/>
                <a:gd name="T7" fmla="*/ 847370 h 599"/>
                <a:gd name="T8" fmla="*/ 258196 w 252"/>
                <a:gd name="T9" fmla="*/ 942938 h 599"/>
                <a:gd name="T10" fmla="*/ 0 w 252"/>
                <a:gd name="T11" fmla="*/ 616414 h 599"/>
                <a:gd name="T12" fmla="*/ 58971 w 252"/>
                <a:gd name="T13" fmla="*/ 0 h 5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2"/>
                <a:gd name="T22" fmla="*/ 0 h 599"/>
                <a:gd name="T23" fmla="*/ 252 w 252"/>
                <a:gd name="T24" fmla="*/ 599 h 5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2" h="599">
                  <a:moveTo>
                    <a:pt x="37" y="0"/>
                  </a:moveTo>
                  <a:cubicBezTo>
                    <a:pt x="37" y="0"/>
                    <a:pt x="81" y="0"/>
                    <a:pt x="91" y="61"/>
                  </a:cubicBezTo>
                  <a:cubicBezTo>
                    <a:pt x="101" y="121"/>
                    <a:pt x="111" y="323"/>
                    <a:pt x="111" y="323"/>
                  </a:cubicBezTo>
                  <a:cubicBezTo>
                    <a:pt x="111" y="323"/>
                    <a:pt x="252" y="508"/>
                    <a:pt x="229" y="532"/>
                  </a:cubicBezTo>
                  <a:cubicBezTo>
                    <a:pt x="205" y="555"/>
                    <a:pt x="178" y="599"/>
                    <a:pt x="162" y="592"/>
                  </a:cubicBezTo>
                  <a:cubicBezTo>
                    <a:pt x="145" y="586"/>
                    <a:pt x="0" y="387"/>
                    <a:pt x="0" y="387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8" name="íṥliḓé"/>
            <p:cNvSpPr>
              <a:spLocks/>
            </p:cNvSpPr>
            <p:nvPr/>
          </p:nvSpPr>
          <p:spPr bwMode="auto">
            <a:xfrm>
              <a:off x="3478213" y="2376488"/>
              <a:ext cx="396875" cy="423863"/>
            </a:xfrm>
            <a:custGeom>
              <a:avLst/>
              <a:gdLst>
                <a:gd name="T0" fmla="*/ 262989 w 249"/>
                <a:gd name="T1" fmla="*/ 0 h 266"/>
                <a:gd name="T2" fmla="*/ 331526 w 249"/>
                <a:gd name="T3" fmla="*/ 219899 h 266"/>
                <a:gd name="T4" fmla="*/ 374561 w 249"/>
                <a:gd name="T5" fmla="*/ 299572 h 266"/>
                <a:gd name="T6" fmla="*/ 27096 w 249"/>
                <a:gd name="T7" fmla="*/ 299572 h 266"/>
                <a:gd name="T8" fmla="*/ 0 w 249"/>
                <a:gd name="T9" fmla="*/ 235834 h 266"/>
                <a:gd name="T10" fmla="*/ 54192 w 249"/>
                <a:gd name="T11" fmla="*/ 70113 h 266"/>
                <a:gd name="T12" fmla="*/ 262989 w 249"/>
                <a:gd name="T13" fmla="*/ 0 h 2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9"/>
                <a:gd name="T22" fmla="*/ 0 h 266"/>
                <a:gd name="T23" fmla="*/ 249 w 249"/>
                <a:gd name="T24" fmla="*/ 266 h 2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9" h="266">
                  <a:moveTo>
                    <a:pt x="165" y="0"/>
                  </a:moveTo>
                  <a:cubicBezTo>
                    <a:pt x="165" y="0"/>
                    <a:pt x="168" y="131"/>
                    <a:pt x="208" y="138"/>
                  </a:cubicBezTo>
                  <a:cubicBezTo>
                    <a:pt x="249" y="144"/>
                    <a:pt x="235" y="188"/>
                    <a:pt x="235" y="188"/>
                  </a:cubicBezTo>
                  <a:cubicBezTo>
                    <a:pt x="235" y="188"/>
                    <a:pt x="104" y="266"/>
                    <a:pt x="17" y="18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60" y="104"/>
                    <a:pt x="34" y="44"/>
                  </a:cubicBezTo>
                  <a:lnTo>
                    <a:pt x="165" y="0"/>
                  </a:lnTo>
                  <a:close/>
                </a:path>
              </a:pathLst>
            </a:custGeom>
            <a:solidFill>
              <a:srgbClr val="FF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9" name="ïṡḷídê"/>
            <p:cNvSpPr>
              <a:spLocks/>
            </p:cNvSpPr>
            <p:nvPr/>
          </p:nvSpPr>
          <p:spPr bwMode="auto">
            <a:xfrm>
              <a:off x="3527425" y="3662363"/>
              <a:ext cx="887413" cy="1520825"/>
            </a:xfrm>
            <a:custGeom>
              <a:avLst/>
              <a:gdLst>
                <a:gd name="T0" fmla="*/ 572524 w 558"/>
                <a:gd name="T1" fmla="*/ 0 h 955"/>
                <a:gd name="T2" fmla="*/ 769727 w 558"/>
                <a:gd name="T3" fmla="*/ 770764 h 955"/>
                <a:gd name="T4" fmla="*/ 450068 w 558"/>
                <a:gd name="T5" fmla="*/ 1328134 h 955"/>
                <a:gd name="T6" fmla="*/ 283082 w 558"/>
                <a:gd name="T7" fmla="*/ 1205513 h 955"/>
                <a:gd name="T8" fmla="*/ 497778 w 558"/>
                <a:gd name="T9" fmla="*/ 765986 h 955"/>
                <a:gd name="T10" fmla="*/ 513682 w 558"/>
                <a:gd name="T11" fmla="*/ 643365 h 955"/>
                <a:gd name="T12" fmla="*/ 332382 w 558"/>
                <a:gd name="T13" fmla="*/ 353532 h 955"/>
                <a:gd name="T14" fmla="*/ 316479 w 558"/>
                <a:gd name="T15" fmla="*/ 872683 h 955"/>
                <a:gd name="T16" fmla="*/ 294214 w 558"/>
                <a:gd name="T17" fmla="*/ 1461903 h 955"/>
                <a:gd name="T18" fmla="*/ 124047 w 558"/>
                <a:gd name="T19" fmla="*/ 1488975 h 955"/>
                <a:gd name="T20" fmla="*/ 81108 w 558"/>
                <a:gd name="T21" fmla="*/ 856758 h 955"/>
                <a:gd name="T22" fmla="*/ 0 w 558"/>
                <a:gd name="T23" fmla="*/ 85994 h 955"/>
                <a:gd name="T24" fmla="*/ 572524 w 558"/>
                <a:gd name="T25" fmla="*/ 0 h 9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58"/>
                <a:gd name="T40" fmla="*/ 0 h 955"/>
                <a:gd name="T41" fmla="*/ 558 w 558"/>
                <a:gd name="T42" fmla="*/ 955 h 9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58" h="955">
                  <a:moveTo>
                    <a:pt x="360" y="0"/>
                  </a:moveTo>
                  <a:cubicBezTo>
                    <a:pt x="360" y="0"/>
                    <a:pt x="558" y="370"/>
                    <a:pt x="484" y="484"/>
                  </a:cubicBezTo>
                  <a:cubicBezTo>
                    <a:pt x="410" y="599"/>
                    <a:pt x="299" y="834"/>
                    <a:pt x="283" y="834"/>
                  </a:cubicBezTo>
                  <a:cubicBezTo>
                    <a:pt x="266" y="834"/>
                    <a:pt x="172" y="787"/>
                    <a:pt x="178" y="757"/>
                  </a:cubicBezTo>
                  <a:cubicBezTo>
                    <a:pt x="185" y="727"/>
                    <a:pt x="286" y="501"/>
                    <a:pt x="313" y="481"/>
                  </a:cubicBezTo>
                  <a:cubicBezTo>
                    <a:pt x="340" y="461"/>
                    <a:pt x="326" y="407"/>
                    <a:pt x="323" y="404"/>
                  </a:cubicBezTo>
                  <a:cubicBezTo>
                    <a:pt x="320" y="400"/>
                    <a:pt x="209" y="222"/>
                    <a:pt x="209" y="222"/>
                  </a:cubicBezTo>
                  <a:cubicBezTo>
                    <a:pt x="209" y="222"/>
                    <a:pt x="212" y="505"/>
                    <a:pt x="199" y="548"/>
                  </a:cubicBezTo>
                  <a:cubicBezTo>
                    <a:pt x="185" y="592"/>
                    <a:pt x="202" y="905"/>
                    <a:pt x="185" y="918"/>
                  </a:cubicBezTo>
                  <a:cubicBezTo>
                    <a:pt x="168" y="932"/>
                    <a:pt x="91" y="955"/>
                    <a:pt x="78" y="935"/>
                  </a:cubicBezTo>
                  <a:cubicBezTo>
                    <a:pt x="64" y="915"/>
                    <a:pt x="24" y="609"/>
                    <a:pt x="51" y="53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60" y="0"/>
                    <a:pt x="360" y="0"/>
                    <a:pt x="360" y="0"/>
                  </a:cubicBezTo>
                </a:path>
              </a:pathLst>
            </a:cu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iSḻïḋe"/>
            <p:cNvSpPr>
              <a:spLocks/>
            </p:cNvSpPr>
            <p:nvPr/>
          </p:nvSpPr>
          <p:spPr bwMode="auto">
            <a:xfrm>
              <a:off x="3671888" y="5092700"/>
              <a:ext cx="466725" cy="428625"/>
            </a:xfrm>
            <a:custGeom>
              <a:avLst/>
              <a:gdLst>
                <a:gd name="T0" fmla="*/ 138584 w 293"/>
                <a:gd name="T1" fmla="*/ 0 h 269"/>
                <a:gd name="T2" fmla="*/ 272389 w 293"/>
                <a:gd name="T3" fmla="*/ 246977 h 269"/>
                <a:gd name="T4" fmla="*/ 331327 w 293"/>
                <a:gd name="T5" fmla="*/ 407911 h 269"/>
                <a:gd name="T6" fmla="*/ 117876 w 293"/>
                <a:gd name="T7" fmla="*/ 376043 h 269"/>
                <a:gd name="T8" fmla="*/ 0 w 293"/>
                <a:gd name="T9" fmla="*/ 289999 h 269"/>
                <a:gd name="T10" fmla="*/ 0 w 293"/>
                <a:gd name="T11" fmla="*/ 43022 h 269"/>
                <a:gd name="T12" fmla="*/ 138584 w 293"/>
                <a:gd name="T13" fmla="*/ 0 h 2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3"/>
                <a:gd name="T22" fmla="*/ 0 h 269"/>
                <a:gd name="T23" fmla="*/ 293 w 293"/>
                <a:gd name="T24" fmla="*/ 269 h 2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3" h="269">
                  <a:moveTo>
                    <a:pt x="87" y="0"/>
                  </a:moveTo>
                  <a:cubicBezTo>
                    <a:pt x="171" y="155"/>
                    <a:pt x="171" y="155"/>
                    <a:pt x="171" y="155"/>
                  </a:cubicBezTo>
                  <a:cubicBezTo>
                    <a:pt x="171" y="155"/>
                    <a:pt x="293" y="242"/>
                    <a:pt x="208" y="256"/>
                  </a:cubicBezTo>
                  <a:cubicBezTo>
                    <a:pt x="124" y="269"/>
                    <a:pt x="74" y="236"/>
                    <a:pt x="74" y="236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íṣḷîḋè"/>
            <p:cNvSpPr>
              <a:spLocks/>
            </p:cNvSpPr>
            <p:nvPr/>
          </p:nvSpPr>
          <p:spPr bwMode="auto">
            <a:xfrm>
              <a:off x="3687763" y="4857750"/>
              <a:ext cx="338138" cy="476250"/>
            </a:xfrm>
            <a:custGeom>
              <a:avLst/>
              <a:gdLst>
                <a:gd name="T0" fmla="*/ 306238 w 212"/>
                <a:gd name="T1" fmla="*/ 97161 h 299"/>
                <a:gd name="T2" fmla="*/ 236059 w 212"/>
                <a:gd name="T3" fmla="*/ 262814 h 299"/>
                <a:gd name="T4" fmla="*/ 236059 w 212"/>
                <a:gd name="T5" fmla="*/ 348825 h 299"/>
                <a:gd name="T6" fmla="*/ 290288 w 212"/>
                <a:gd name="T7" fmla="*/ 471472 h 299"/>
                <a:gd name="T8" fmla="*/ 259983 w 212"/>
                <a:gd name="T9" fmla="*/ 474657 h 299"/>
                <a:gd name="T10" fmla="*/ 43065 w 212"/>
                <a:gd name="T11" fmla="*/ 387053 h 299"/>
                <a:gd name="T12" fmla="*/ 0 w 212"/>
                <a:gd name="T13" fmla="*/ 342454 h 299"/>
                <a:gd name="T14" fmla="*/ 146739 w 212"/>
                <a:gd name="T15" fmla="*/ 3186 h 299"/>
                <a:gd name="T16" fmla="*/ 306238 w 212"/>
                <a:gd name="T17" fmla="*/ 97161 h 2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2"/>
                <a:gd name="T28" fmla="*/ 0 h 299"/>
                <a:gd name="T29" fmla="*/ 212 w 212"/>
                <a:gd name="T30" fmla="*/ 299 h 29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2" h="299">
                  <a:moveTo>
                    <a:pt x="192" y="61"/>
                  </a:moveTo>
                  <a:cubicBezTo>
                    <a:pt x="148" y="165"/>
                    <a:pt x="148" y="165"/>
                    <a:pt x="148" y="165"/>
                  </a:cubicBezTo>
                  <a:cubicBezTo>
                    <a:pt x="148" y="165"/>
                    <a:pt x="131" y="209"/>
                    <a:pt x="148" y="219"/>
                  </a:cubicBezTo>
                  <a:cubicBezTo>
                    <a:pt x="165" y="229"/>
                    <a:pt x="212" y="289"/>
                    <a:pt x="182" y="296"/>
                  </a:cubicBezTo>
                  <a:cubicBezTo>
                    <a:pt x="176" y="297"/>
                    <a:pt x="169" y="298"/>
                    <a:pt x="163" y="298"/>
                  </a:cubicBezTo>
                  <a:cubicBezTo>
                    <a:pt x="112" y="299"/>
                    <a:pt x="63" y="279"/>
                    <a:pt x="27" y="24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93" y="0"/>
                    <a:pt x="92" y="2"/>
                  </a:cubicBezTo>
                  <a:cubicBezTo>
                    <a:pt x="91" y="4"/>
                    <a:pt x="192" y="61"/>
                    <a:pt x="192" y="61"/>
                  </a:cubicBezTo>
                  <a:close/>
                </a:path>
              </a:pathLst>
            </a:cu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íSliḋe"/>
            <p:cNvSpPr>
              <a:spLocks noChangeArrowheads="1"/>
            </p:cNvSpPr>
            <p:nvPr/>
          </p:nvSpPr>
          <p:spPr bwMode="auto">
            <a:xfrm>
              <a:off x="3424238" y="2141538"/>
              <a:ext cx="365125" cy="365125"/>
            </a:xfrm>
            <a:prstGeom prst="ellipse">
              <a:avLst/>
            </a:prstGeom>
            <a:solidFill>
              <a:srgbClr val="FF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43" name="îşlîḓe"/>
            <p:cNvSpPr>
              <a:spLocks/>
            </p:cNvSpPr>
            <p:nvPr/>
          </p:nvSpPr>
          <p:spPr bwMode="auto">
            <a:xfrm>
              <a:off x="3275013" y="2573338"/>
              <a:ext cx="895350" cy="1276350"/>
            </a:xfrm>
            <a:custGeom>
              <a:avLst/>
              <a:gdLst>
                <a:gd name="T0" fmla="*/ 227820 w 562"/>
                <a:gd name="T1" fmla="*/ 4774 h 802"/>
                <a:gd name="T2" fmla="*/ 283581 w 562"/>
                <a:gd name="T3" fmla="*/ 60475 h 802"/>
                <a:gd name="T4" fmla="*/ 535298 w 562"/>
                <a:gd name="T5" fmla="*/ 60475 h 802"/>
                <a:gd name="T6" fmla="*/ 506622 w 562"/>
                <a:gd name="T7" fmla="*/ 4774 h 802"/>
                <a:gd name="T8" fmla="*/ 761525 w 562"/>
                <a:gd name="T9" fmla="*/ 141640 h 802"/>
                <a:gd name="T10" fmla="*/ 745594 w 562"/>
                <a:gd name="T11" fmla="*/ 404231 h 802"/>
                <a:gd name="T12" fmla="*/ 836403 w 562"/>
                <a:gd name="T13" fmla="*/ 1126753 h 802"/>
                <a:gd name="T14" fmla="*/ 231007 w 562"/>
                <a:gd name="T15" fmla="*/ 1174497 h 802"/>
                <a:gd name="T16" fmla="*/ 187992 w 562"/>
                <a:gd name="T17" fmla="*/ 655681 h 802"/>
                <a:gd name="T18" fmla="*/ 0 w 562"/>
                <a:gd name="T19" fmla="*/ 296011 h 802"/>
                <a:gd name="T20" fmla="*/ 90810 w 562"/>
                <a:gd name="T21" fmla="*/ 141640 h 802"/>
                <a:gd name="T22" fmla="*/ 227820 w 562"/>
                <a:gd name="T23" fmla="*/ 4774 h 8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62"/>
                <a:gd name="T37" fmla="*/ 0 h 802"/>
                <a:gd name="T38" fmla="*/ 562 w 562"/>
                <a:gd name="T39" fmla="*/ 802 h 8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62" h="802">
                  <a:moveTo>
                    <a:pt x="143" y="3"/>
                  </a:moveTo>
                  <a:cubicBezTo>
                    <a:pt x="178" y="38"/>
                    <a:pt x="178" y="38"/>
                    <a:pt x="178" y="38"/>
                  </a:cubicBezTo>
                  <a:cubicBezTo>
                    <a:pt x="178" y="38"/>
                    <a:pt x="286" y="79"/>
                    <a:pt x="336" y="38"/>
                  </a:cubicBezTo>
                  <a:cubicBezTo>
                    <a:pt x="336" y="38"/>
                    <a:pt x="318" y="0"/>
                    <a:pt x="318" y="3"/>
                  </a:cubicBezTo>
                  <a:cubicBezTo>
                    <a:pt x="318" y="6"/>
                    <a:pt x="464" y="28"/>
                    <a:pt x="478" y="89"/>
                  </a:cubicBezTo>
                  <a:cubicBezTo>
                    <a:pt x="491" y="149"/>
                    <a:pt x="468" y="254"/>
                    <a:pt x="468" y="254"/>
                  </a:cubicBezTo>
                  <a:cubicBezTo>
                    <a:pt x="468" y="254"/>
                    <a:pt x="562" y="698"/>
                    <a:pt x="525" y="708"/>
                  </a:cubicBezTo>
                  <a:cubicBezTo>
                    <a:pt x="488" y="718"/>
                    <a:pt x="141" y="802"/>
                    <a:pt x="145" y="738"/>
                  </a:cubicBezTo>
                  <a:cubicBezTo>
                    <a:pt x="148" y="674"/>
                    <a:pt x="118" y="412"/>
                    <a:pt x="118" y="41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17" y="112"/>
                    <a:pt x="57" y="89"/>
                  </a:cubicBezTo>
                  <a:cubicBezTo>
                    <a:pt x="98" y="65"/>
                    <a:pt x="143" y="3"/>
                    <a:pt x="143" y="3"/>
                  </a:cubicBezTo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işḷiḋe"/>
            <p:cNvSpPr>
              <a:spLocks/>
            </p:cNvSpPr>
            <p:nvPr/>
          </p:nvSpPr>
          <p:spPr bwMode="auto">
            <a:xfrm>
              <a:off x="3667125" y="3625850"/>
              <a:ext cx="412750" cy="288925"/>
            </a:xfrm>
            <a:custGeom>
              <a:avLst/>
              <a:gdLst>
                <a:gd name="T0" fmla="*/ 74901 w 259"/>
                <a:gd name="T1" fmla="*/ 0 h 181"/>
                <a:gd name="T2" fmla="*/ 143427 w 259"/>
                <a:gd name="T3" fmla="*/ 41503 h 181"/>
                <a:gd name="T4" fmla="*/ 272511 w 259"/>
                <a:gd name="T5" fmla="*/ 257000 h 181"/>
                <a:gd name="T6" fmla="*/ 52590 w 259"/>
                <a:gd name="T7" fmla="*/ 127702 h 181"/>
                <a:gd name="T8" fmla="*/ 0 w 259"/>
                <a:gd name="T9" fmla="*/ 63851 h 181"/>
                <a:gd name="T10" fmla="*/ 74901 w 259"/>
                <a:gd name="T11" fmla="*/ 0 h 1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9"/>
                <a:gd name="T19" fmla="*/ 0 h 181"/>
                <a:gd name="T20" fmla="*/ 259 w 259"/>
                <a:gd name="T21" fmla="*/ 181 h 1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9" h="181">
                  <a:moveTo>
                    <a:pt x="47" y="0"/>
                  </a:move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259" y="141"/>
                    <a:pt x="171" y="161"/>
                  </a:cubicBezTo>
                  <a:cubicBezTo>
                    <a:pt x="84" y="181"/>
                    <a:pt x="33" y="80"/>
                    <a:pt x="33" y="8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FF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îšlïḍè"/>
            <p:cNvSpPr>
              <a:spLocks/>
            </p:cNvSpPr>
            <p:nvPr/>
          </p:nvSpPr>
          <p:spPr bwMode="auto">
            <a:xfrm>
              <a:off x="3273425" y="2906713"/>
              <a:ext cx="225425" cy="690563"/>
            </a:xfrm>
            <a:custGeom>
              <a:avLst/>
              <a:gdLst>
                <a:gd name="T0" fmla="*/ 22225 w 142"/>
                <a:gd name="T1" fmla="*/ 0 h 433"/>
                <a:gd name="T2" fmla="*/ 55563 w 142"/>
                <a:gd name="T3" fmla="*/ 519916 h 433"/>
                <a:gd name="T4" fmla="*/ 225425 w 142"/>
                <a:gd name="T5" fmla="*/ 690563 h 433"/>
                <a:gd name="T6" fmla="*/ 188912 w 142"/>
                <a:gd name="T7" fmla="*/ 322156 h 433"/>
                <a:gd name="T8" fmla="*/ 22225 w 142"/>
                <a:gd name="T9" fmla="*/ 0 h 4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433"/>
                <a:gd name="T17" fmla="*/ 142 w 142"/>
                <a:gd name="T18" fmla="*/ 433 h 4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433">
                  <a:moveTo>
                    <a:pt x="14" y="0"/>
                  </a:moveTo>
                  <a:cubicBezTo>
                    <a:pt x="10" y="58"/>
                    <a:pt x="0" y="277"/>
                    <a:pt x="35" y="326"/>
                  </a:cubicBezTo>
                  <a:cubicBezTo>
                    <a:pt x="52" y="351"/>
                    <a:pt x="96" y="393"/>
                    <a:pt x="142" y="433"/>
                  </a:cubicBezTo>
                  <a:cubicBezTo>
                    <a:pt x="134" y="334"/>
                    <a:pt x="119" y="202"/>
                    <a:pt x="119" y="202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í$ľïḍé"/>
            <p:cNvSpPr>
              <a:spLocks/>
            </p:cNvSpPr>
            <p:nvPr/>
          </p:nvSpPr>
          <p:spPr bwMode="auto">
            <a:xfrm>
              <a:off x="3295650" y="2836863"/>
              <a:ext cx="509588" cy="911225"/>
            </a:xfrm>
            <a:custGeom>
              <a:avLst/>
              <a:gdLst>
                <a:gd name="T0" fmla="*/ 49366 w 320"/>
                <a:gd name="T1" fmla="*/ 0 h 572"/>
                <a:gd name="T2" fmla="*/ 0 w 320"/>
                <a:gd name="T3" fmla="*/ 47792 h 572"/>
                <a:gd name="T4" fmla="*/ 0 w 320"/>
                <a:gd name="T5" fmla="*/ 70094 h 572"/>
                <a:gd name="T6" fmla="*/ 167209 w 320"/>
                <a:gd name="T7" fmla="*/ 391890 h 572"/>
                <a:gd name="T8" fmla="*/ 203835 w 320"/>
                <a:gd name="T9" fmla="*/ 759885 h 572"/>
                <a:gd name="T10" fmla="*/ 406078 w 320"/>
                <a:gd name="T11" fmla="*/ 911225 h 572"/>
                <a:gd name="T12" fmla="*/ 407670 w 320"/>
                <a:gd name="T13" fmla="*/ 911225 h 572"/>
                <a:gd name="T14" fmla="*/ 414040 w 320"/>
                <a:gd name="T15" fmla="*/ 904853 h 572"/>
                <a:gd name="T16" fmla="*/ 371044 w 320"/>
                <a:gd name="T17" fmla="*/ 852282 h 572"/>
                <a:gd name="T18" fmla="*/ 445890 w 320"/>
                <a:gd name="T19" fmla="*/ 788560 h 572"/>
                <a:gd name="T20" fmla="*/ 501626 w 320"/>
                <a:gd name="T21" fmla="*/ 822014 h 572"/>
                <a:gd name="T22" fmla="*/ 504811 w 320"/>
                <a:gd name="T23" fmla="*/ 804490 h 572"/>
                <a:gd name="T24" fmla="*/ 197465 w 320"/>
                <a:gd name="T25" fmla="*/ 495439 h 572"/>
                <a:gd name="T26" fmla="*/ 219760 w 320"/>
                <a:gd name="T27" fmla="*/ 81246 h 572"/>
                <a:gd name="T28" fmla="*/ 49366 w 320"/>
                <a:gd name="T29" fmla="*/ 0 h 57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0"/>
                <a:gd name="T46" fmla="*/ 0 h 572"/>
                <a:gd name="T47" fmla="*/ 320 w 320"/>
                <a:gd name="T48" fmla="*/ 572 h 57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0" h="572">
                  <a:moveTo>
                    <a:pt x="31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5"/>
                    <a:pt x="0" y="44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20" y="378"/>
                    <a:pt x="128" y="477"/>
                  </a:cubicBezTo>
                  <a:cubicBezTo>
                    <a:pt x="185" y="527"/>
                    <a:pt x="243" y="572"/>
                    <a:pt x="255" y="572"/>
                  </a:cubicBezTo>
                  <a:cubicBezTo>
                    <a:pt x="255" y="572"/>
                    <a:pt x="256" y="572"/>
                    <a:pt x="256" y="572"/>
                  </a:cubicBezTo>
                  <a:cubicBezTo>
                    <a:pt x="257" y="571"/>
                    <a:pt x="258" y="570"/>
                    <a:pt x="260" y="568"/>
                  </a:cubicBezTo>
                  <a:cubicBezTo>
                    <a:pt x="233" y="535"/>
                    <a:pt x="233" y="535"/>
                    <a:pt x="233" y="535"/>
                  </a:cubicBezTo>
                  <a:cubicBezTo>
                    <a:pt x="280" y="495"/>
                    <a:pt x="280" y="495"/>
                    <a:pt x="280" y="495"/>
                  </a:cubicBezTo>
                  <a:cubicBezTo>
                    <a:pt x="315" y="516"/>
                    <a:pt x="315" y="516"/>
                    <a:pt x="315" y="516"/>
                  </a:cubicBezTo>
                  <a:cubicBezTo>
                    <a:pt x="319" y="510"/>
                    <a:pt x="320" y="506"/>
                    <a:pt x="317" y="505"/>
                  </a:cubicBezTo>
                  <a:cubicBezTo>
                    <a:pt x="303" y="498"/>
                    <a:pt x="124" y="311"/>
                    <a:pt x="124" y="31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CFCFC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ïşlïḓê"/>
            <p:cNvSpPr>
              <a:spLocks/>
            </p:cNvSpPr>
            <p:nvPr/>
          </p:nvSpPr>
          <p:spPr bwMode="auto">
            <a:xfrm>
              <a:off x="3667125" y="3625850"/>
              <a:ext cx="130175" cy="115888"/>
            </a:xfrm>
            <a:custGeom>
              <a:avLst/>
              <a:gdLst>
                <a:gd name="T0" fmla="*/ 74612 w 82"/>
                <a:gd name="T1" fmla="*/ 0 h 73"/>
                <a:gd name="T2" fmla="*/ 0 w 82"/>
                <a:gd name="T3" fmla="*/ 63500 h 73"/>
                <a:gd name="T4" fmla="*/ 42862 w 82"/>
                <a:gd name="T5" fmla="*/ 115888 h 73"/>
                <a:gd name="T6" fmla="*/ 130175 w 82"/>
                <a:gd name="T7" fmla="*/ 33338 h 73"/>
                <a:gd name="T8" fmla="*/ 74612 w 82"/>
                <a:gd name="T9" fmla="*/ 0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73"/>
                <a:gd name="T17" fmla="*/ 82 w 82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73">
                  <a:moveTo>
                    <a:pt x="47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40" y="62"/>
                    <a:pt x="71" y="36"/>
                    <a:pt x="82" y="21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E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íṣ1îḑe"/>
            <p:cNvSpPr>
              <a:spLocks/>
            </p:cNvSpPr>
            <p:nvPr/>
          </p:nvSpPr>
          <p:spPr bwMode="auto">
            <a:xfrm>
              <a:off x="3243263" y="2820988"/>
              <a:ext cx="557213" cy="927100"/>
            </a:xfrm>
            <a:custGeom>
              <a:avLst/>
              <a:gdLst>
                <a:gd name="T0" fmla="*/ 79602 w 350"/>
                <a:gd name="T1" fmla="*/ 0 h 582"/>
                <a:gd name="T2" fmla="*/ 31841 w 350"/>
                <a:gd name="T3" fmla="*/ 47789 h 582"/>
                <a:gd name="T4" fmla="*/ 63681 w 350"/>
                <a:gd name="T5" fmla="*/ 589393 h 582"/>
                <a:gd name="T6" fmla="*/ 439402 w 350"/>
                <a:gd name="T7" fmla="*/ 911170 h 582"/>
                <a:gd name="T8" fmla="*/ 534924 w 350"/>
                <a:gd name="T9" fmla="*/ 804442 h 582"/>
                <a:gd name="T10" fmla="*/ 229253 w 350"/>
                <a:gd name="T11" fmla="*/ 495409 h 582"/>
                <a:gd name="T12" fmla="*/ 251542 w 350"/>
                <a:gd name="T13" fmla="*/ 79648 h 582"/>
                <a:gd name="T14" fmla="*/ 79602 w 350"/>
                <a:gd name="T15" fmla="*/ 0 h 5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0"/>
                <a:gd name="T25" fmla="*/ 0 h 582"/>
                <a:gd name="T26" fmla="*/ 350 w 350"/>
                <a:gd name="T27" fmla="*/ 582 h 5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0" h="582">
                  <a:moveTo>
                    <a:pt x="50" y="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0" y="313"/>
                    <a:pt x="40" y="370"/>
                  </a:cubicBezTo>
                  <a:cubicBezTo>
                    <a:pt x="81" y="427"/>
                    <a:pt x="266" y="582"/>
                    <a:pt x="276" y="572"/>
                  </a:cubicBezTo>
                  <a:cubicBezTo>
                    <a:pt x="286" y="562"/>
                    <a:pt x="350" y="511"/>
                    <a:pt x="336" y="505"/>
                  </a:cubicBezTo>
                  <a:cubicBezTo>
                    <a:pt x="323" y="498"/>
                    <a:pt x="144" y="311"/>
                    <a:pt x="144" y="311"/>
                  </a:cubicBezTo>
                  <a:cubicBezTo>
                    <a:pt x="158" y="50"/>
                    <a:pt x="158" y="50"/>
                    <a:pt x="158" y="5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îṥľïďè"/>
            <p:cNvSpPr>
              <a:spLocks/>
            </p:cNvSpPr>
            <p:nvPr/>
          </p:nvSpPr>
          <p:spPr bwMode="auto">
            <a:xfrm>
              <a:off x="3384550" y="2032000"/>
              <a:ext cx="474663" cy="314325"/>
            </a:xfrm>
            <a:custGeom>
              <a:avLst/>
              <a:gdLst>
                <a:gd name="T0" fmla="*/ 297859 w 298"/>
                <a:gd name="T1" fmla="*/ 33338 h 198"/>
                <a:gd name="T2" fmla="*/ 444399 w 298"/>
                <a:gd name="T3" fmla="*/ 58738 h 198"/>
                <a:gd name="T4" fmla="*/ 399800 w 298"/>
                <a:gd name="T5" fmla="*/ 69850 h 198"/>
                <a:gd name="T6" fmla="*/ 474663 w 298"/>
                <a:gd name="T7" fmla="*/ 165100 h 198"/>
                <a:gd name="T8" fmla="*/ 444399 w 298"/>
                <a:gd name="T9" fmla="*/ 165100 h 198"/>
                <a:gd name="T10" fmla="*/ 444399 w 298"/>
                <a:gd name="T11" fmla="*/ 265113 h 198"/>
                <a:gd name="T12" fmla="*/ 431657 w 298"/>
                <a:gd name="T13" fmla="*/ 241300 h 198"/>
                <a:gd name="T14" fmla="*/ 395021 w 298"/>
                <a:gd name="T15" fmla="*/ 314325 h 198"/>
                <a:gd name="T16" fmla="*/ 387057 w 298"/>
                <a:gd name="T17" fmla="*/ 277813 h 198"/>
                <a:gd name="T18" fmla="*/ 369536 w 298"/>
                <a:gd name="T19" fmla="*/ 284163 h 198"/>
                <a:gd name="T20" fmla="*/ 358386 w 298"/>
                <a:gd name="T21" fmla="*/ 225425 h 198"/>
                <a:gd name="T22" fmla="*/ 307416 w 298"/>
                <a:gd name="T23" fmla="*/ 269875 h 198"/>
                <a:gd name="T24" fmla="*/ 307416 w 298"/>
                <a:gd name="T25" fmla="*/ 233363 h 198"/>
                <a:gd name="T26" fmla="*/ 226182 w 298"/>
                <a:gd name="T27" fmla="*/ 301625 h 198"/>
                <a:gd name="T28" fmla="*/ 253260 w 298"/>
                <a:gd name="T29" fmla="*/ 261938 h 198"/>
                <a:gd name="T30" fmla="*/ 215032 w 298"/>
                <a:gd name="T31" fmla="*/ 269875 h 198"/>
                <a:gd name="T32" fmla="*/ 230960 w 298"/>
                <a:gd name="T33" fmla="*/ 241300 h 198"/>
                <a:gd name="T34" fmla="*/ 130612 w 298"/>
                <a:gd name="T35" fmla="*/ 269875 h 198"/>
                <a:gd name="T36" fmla="*/ 152912 w 298"/>
                <a:gd name="T37" fmla="*/ 241300 h 198"/>
                <a:gd name="T38" fmla="*/ 82827 w 298"/>
                <a:gd name="T39" fmla="*/ 265113 h 198"/>
                <a:gd name="T40" fmla="*/ 49378 w 298"/>
                <a:gd name="T41" fmla="*/ 277813 h 198"/>
                <a:gd name="T42" fmla="*/ 68492 w 298"/>
                <a:gd name="T43" fmla="*/ 93662 h 198"/>
                <a:gd name="T44" fmla="*/ 297859 w 298"/>
                <a:gd name="T45" fmla="*/ 33338 h 1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98"/>
                <a:gd name="T70" fmla="*/ 0 h 198"/>
                <a:gd name="T71" fmla="*/ 298 w 298"/>
                <a:gd name="T72" fmla="*/ 198 h 19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98" h="198">
                  <a:moveTo>
                    <a:pt x="187" y="21"/>
                  </a:moveTo>
                  <a:cubicBezTo>
                    <a:pt x="187" y="21"/>
                    <a:pt x="226" y="7"/>
                    <a:pt x="279" y="37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1" y="44"/>
                    <a:pt x="293" y="47"/>
                    <a:pt x="298" y="104"/>
                  </a:cubicBezTo>
                  <a:cubicBezTo>
                    <a:pt x="279" y="104"/>
                    <a:pt x="279" y="104"/>
                    <a:pt x="279" y="104"/>
                  </a:cubicBezTo>
                  <a:cubicBezTo>
                    <a:pt x="279" y="104"/>
                    <a:pt x="291" y="153"/>
                    <a:pt x="279" y="167"/>
                  </a:cubicBezTo>
                  <a:cubicBezTo>
                    <a:pt x="271" y="152"/>
                    <a:pt x="271" y="152"/>
                    <a:pt x="271" y="152"/>
                  </a:cubicBezTo>
                  <a:cubicBezTo>
                    <a:pt x="248" y="198"/>
                    <a:pt x="248" y="198"/>
                    <a:pt x="248" y="198"/>
                  </a:cubicBezTo>
                  <a:cubicBezTo>
                    <a:pt x="243" y="175"/>
                    <a:pt x="243" y="175"/>
                    <a:pt x="243" y="175"/>
                  </a:cubicBezTo>
                  <a:cubicBezTo>
                    <a:pt x="232" y="179"/>
                    <a:pt x="232" y="179"/>
                    <a:pt x="232" y="179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5" y="142"/>
                    <a:pt x="207" y="168"/>
                    <a:pt x="193" y="170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7"/>
                    <a:pt x="154" y="191"/>
                    <a:pt x="142" y="190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35" y="170"/>
                    <a:pt x="135" y="170"/>
                    <a:pt x="135" y="170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1" y="175"/>
                    <a:pt x="0" y="106"/>
                    <a:pt x="43" y="59"/>
                  </a:cubicBezTo>
                  <a:cubicBezTo>
                    <a:pt x="85" y="11"/>
                    <a:pt x="147" y="0"/>
                    <a:pt x="187" y="21"/>
                  </a:cubicBezTo>
                  <a:close/>
                </a:path>
              </a:pathLst>
            </a:cu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î$ľîďè"/>
            <p:cNvSpPr>
              <a:spLocks noChangeArrowheads="1"/>
            </p:cNvSpPr>
            <p:nvPr/>
          </p:nvSpPr>
          <p:spPr bwMode="auto">
            <a:xfrm>
              <a:off x="4681538" y="1790700"/>
              <a:ext cx="4102100" cy="2628900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51" name="iṣļïḓê"/>
            <p:cNvSpPr>
              <a:spLocks noChangeArrowheads="1"/>
            </p:cNvSpPr>
            <p:nvPr/>
          </p:nvSpPr>
          <p:spPr bwMode="auto">
            <a:xfrm>
              <a:off x="4797425" y="2120900"/>
              <a:ext cx="3867150" cy="21415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52" name="îšļîḑé"/>
            <p:cNvSpPr>
              <a:spLocks noChangeArrowheads="1"/>
            </p:cNvSpPr>
            <p:nvPr/>
          </p:nvSpPr>
          <p:spPr bwMode="auto">
            <a:xfrm>
              <a:off x="4678363" y="1789113"/>
              <a:ext cx="4103688" cy="173038"/>
            </a:xfrm>
            <a:prstGeom prst="rect">
              <a:avLst/>
            </a:prstGeom>
            <a:solidFill>
              <a:srgbClr val="00B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53" name="ïs1ïḓé"/>
            <p:cNvSpPr>
              <a:spLocks noChangeArrowheads="1"/>
            </p:cNvSpPr>
            <p:nvPr/>
          </p:nvSpPr>
          <p:spPr bwMode="auto">
            <a:xfrm>
              <a:off x="4775200" y="1844675"/>
              <a:ext cx="65088" cy="650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54" name="ïsliḋê"/>
            <p:cNvSpPr>
              <a:spLocks noChangeArrowheads="1"/>
            </p:cNvSpPr>
            <p:nvPr/>
          </p:nvSpPr>
          <p:spPr bwMode="auto">
            <a:xfrm>
              <a:off x="4897438" y="1844675"/>
              <a:ext cx="66675" cy="650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55" name="ïŝliḋe"/>
            <p:cNvSpPr>
              <a:spLocks noChangeArrowheads="1"/>
            </p:cNvSpPr>
            <p:nvPr/>
          </p:nvSpPr>
          <p:spPr bwMode="auto">
            <a:xfrm>
              <a:off x="5021263" y="1844675"/>
              <a:ext cx="65088" cy="650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56" name="iś1ïḓe"/>
            <p:cNvSpPr>
              <a:spLocks noChangeArrowheads="1"/>
            </p:cNvSpPr>
            <p:nvPr/>
          </p:nvSpPr>
          <p:spPr bwMode="auto">
            <a:xfrm>
              <a:off x="5149850" y="2343150"/>
              <a:ext cx="993775" cy="1698625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57" name="iṥḻiďê"/>
            <p:cNvSpPr>
              <a:spLocks noChangeArrowheads="1"/>
            </p:cNvSpPr>
            <p:nvPr/>
          </p:nvSpPr>
          <p:spPr bwMode="auto">
            <a:xfrm>
              <a:off x="6313488" y="2343150"/>
              <a:ext cx="828675" cy="466725"/>
            </a:xfrm>
            <a:prstGeom prst="rect">
              <a:avLst/>
            </a:prstGeom>
            <a:solidFill>
              <a:srgbClr val="00B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58" name="îṧḻîḓê"/>
            <p:cNvSpPr>
              <a:spLocks noChangeArrowheads="1"/>
            </p:cNvSpPr>
            <p:nvPr/>
          </p:nvSpPr>
          <p:spPr bwMode="auto">
            <a:xfrm>
              <a:off x="6313488" y="2940050"/>
              <a:ext cx="828675" cy="503238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59" name="iṥļîḓê"/>
            <p:cNvSpPr>
              <a:spLocks noChangeArrowheads="1"/>
            </p:cNvSpPr>
            <p:nvPr/>
          </p:nvSpPr>
          <p:spPr bwMode="auto">
            <a:xfrm>
              <a:off x="6313488" y="3573463"/>
              <a:ext cx="828675" cy="468313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60" name="işlîďe"/>
            <p:cNvSpPr>
              <a:spLocks noChangeArrowheads="1"/>
            </p:cNvSpPr>
            <p:nvPr/>
          </p:nvSpPr>
          <p:spPr bwMode="auto">
            <a:xfrm>
              <a:off x="7321550" y="2343150"/>
              <a:ext cx="993775" cy="739775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61" name="îṥļíḑè"/>
            <p:cNvSpPr>
              <a:spLocks noChangeArrowheads="1"/>
            </p:cNvSpPr>
            <p:nvPr/>
          </p:nvSpPr>
          <p:spPr bwMode="auto">
            <a:xfrm>
              <a:off x="7321550" y="3300413"/>
              <a:ext cx="993775" cy="741363"/>
            </a:xfrm>
            <a:prstGeom prst="rect">
              <a:avLst/>
            </a:prstGeom>
            <a:solidFill>
              <a:srgbClr val="00B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62" name="îsľïḓe"/>
            <p:cNvSpPr>
              <a:spLocks/>
            </p:cNvSpPr>
            <p:nvPr/>
          </p:nvSpPr>
          <p:spPr bwMode="auto">
            <a:xfrm>
              <a:off x="6724650" y="1485900"/>
              <a:ext cx="1924050" cy="1068388"/>
            </a:xfrm>
            <a:custGeom>
              <a:avLst/>
              <a:gdLst>
                <a:gd name="T0" fmla="*/ 12700 w 1212"/>
                <a:gd name="T1" fmla="*/ 1068388 h 673"/>
                <a:gd name="T2" fmla="*/ 0 w 1212"/>
                <a:gd name="T3" fmla="*/ 1065213 h 673"/>
                <a:gd name="T4" fmla="*/ 282575 w 1212"/>
                <a:gd name="T5" fmla="*/ 0 h 673"/>
                <a:gd name="T6" fmla="*/ 1924050 w 1212"/>
                <a:gd name="T7" fmla="*/ 0 h 673"/>
                <a:gd name="T8" fmla="*/ 1924050 w 1212"/>
                <a:gd name="T9" fmla="*/ 12700 h 673"/>
                <a:gd name="T10" fmla="*/ 293687 w 1212"/>
                <a:gd name="T11" fmla="*/ 12700 h 673"/>
                <a:gd name="T12" fmla="*/ 12700 w 1212"/>
                <a:gd name="T13" fmla="*/ 1068388 h 6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12"/>
                <a:gd name="T22" fmla="*/ 0 h 673"/>
                <a:gd name="T23" fmla="*/ 1212 w 1212"/>
                <a:gd name="T24" fmla="*/ 673 h 6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12" h="673">
                  <a:moveTo>
                    <a:pt x="8" y="673"/>
                  </a:moveTo>
                  <a:lnTo>
                    <a:pt x="0" y="671"/>
                  </a:lnTo>
                  <a:lnTo>
                    <a:pt x="178" y="0"/>
                  </a:lnTo>
                  <a:lnTo>
                    <a:pt x="1212" y="0"/>
                  </a:lnTo>
                  <a:lnTo>
                    <a:pt x="1212" y="8"/>
                  </a:lnTo>
                  <a:lnTo>
                    <a:pt x="185" y="8"/>
                  </a:lnTo>
                  <a:lnTo>
                    <a:pt x="8" y="673"/>
                  </a:lnTo>
                  <a:close/>
                </a:path>
              </a:pathLst>
            </a:custGeom>
            <a:solidFill>
              <a:srgbClr val="3F3D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ïŝlîḓé"/>
            <p:cNvSpPr>
              <a:spLocks/>
            </p:cNvSpPr>
            <p:nvPr/>
          </p:nvSpPr>
          <p:spPr bwMode="auto">
            <a:xfrm>
              <a:off x="8642350" y="1350963"/>
              <a:ext cx="282575" cy="282575"/>
            </a:xfrm>
            <a:custGeom>
              <a:avLst/>
              <a:gdLst>
                <a:gd name="T0" fmla="*/ 142086 w 177"/>
                <a:gd name="T1" fmla="*/ 282575 h 177"/>
                <a:gd name="T2" fmla="*/ 0 w 177"/>
                <a:gd name="T3" fmla="*/ 142086 h 177"/>
                <a:gd name="T4" fmla="*/ 142086 w 177"/>
                <a:gd name="T5" fmla="*/ 0 h 177"/>
                <a:gd name="T6" fmla="*/ 282575 w 177"/>
                <a:gd name="T7" fmla="*/ 142086 h 177"/>
                <a:gd name="T8" fmla="*/ 142086 w 177"/>
                <a:gd name="T9" fmla="*/ 282575 h 177"/>
                <a:gd name="T10" fmla="*/ 142086 w 177"/>
                <a:gd name="T11" fmla="*/ 14368 h 177"/>
                <a:gd name="T12" fmla="*/ 14368 w 177"/>
                <a:gd name="T13" fmla="*/ 142086 h 177"/>
                <a:gd name="T14" fmla="*/ 142086 w 177"/>
                <a:gd name="T15" fmla="*/ 269803 h 177"/>
                <a:gd name="T16" fmla="*/ 269803 w 177"/>
                <a:gd name="T17" fmla="*/ 142086 h 177"/>
                <a:gd name="T18" fmla="*/ 142086 w 177"/>
                <a:gd name="T19" fmla="*/ 14368 h 1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7"/>
                <a:gd name="T31" fmla="*/ 0 h 177"/>
                <a:gd name="T32" fmla="*/ 177 w 177"/>
                <a:gd name="T33" fmla="*/ 177 h 17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7" h="177">
                  <a:moveTo>
                    <a:pt x="89" y="177"/>
                  </a:moveTo>
                  <a:cubicBezTo>
                    <a:pt x="40" y="177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7" y="0"/>
                    <a:pt x="177" y="40"/>
                    <a:pt x="177" y="89"/>
                  </a:cubicBezTo>
                  <a:cubicBezTo>
                    <a:pt x="177" y="138"/>
                    <a:pt x="137" y="177"/>
                    <a:pt x="89" y="177"/>
                  </a:cubicBezTo>
                  <a:close/>
                  <a:moveTo>
                    <a:pt x="89" y="9"/>
                  </a:moveTo>
                  <a:cubicBezTo>
                    <a:pt x="44" y="9"/>
                    <a:pt x="9" y="45"/>
                    <a:pt x="9" y="89"/>
                  </a:cubicBezTo>
                  <a:cubicBezTo>
                    <a:pt x="9" y="133"/>
                    <a:pt x="44" y="169"/>
                    <a:pt x="89" y="169"/>
                  </a:cubicBezTo>
                  <a:cubicBezTo>
                    <a:pt x="133" y="169"/>
                    <a:pt x="169" y="133"/>
                    <a:pt x="169" y="89"/>
                  </a:cubicBezTo>
                  <a:cubicBezTo>
                    <a:pt x="169" y="45"/>
                    <a:pt x="133" y="9"/>
                    <a:pt x="89" y="9"/>
                  </a:cubicBezTo>
                  <a:close/>
                </a:path>
              </a:pathLst>
            </a:custGeom>
            <a:solidFill>
              <a:srgbClr val="3F3D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iśḻîďê"/>
            <p:cNvSpPr>
              <a:spLocks noChangeArrowheads="1"/>
            </p:cNvSpPr>
            <p:nvPr/>
          </p:nvSpPr>
          <p:spPr bwMode="auto">
            <a:xfrm>
              <a:off x="8731250" y="1438275"/>
              <a:ext cx="106363" cy="106363"/>
            </a:xfrm>
            <a:prstGeom prst="ellipse">
              <a:avLst/>
            </a:prstGeom>
            <a:solidFill>
              <a:srgbClr val="00B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2565" name="îṣļíḓê"/>
            <p:cNvSpPr>
              <a:spLocks/>
            </p:cNvSpPr>
            <p:nvPr/>
          </p:nvSpPr>
          <p:spPr bwMode="auto">
            <a:xfrm>
              <a:off x="5913438" y="3663950"/>
              <a:ext cx="1925638" cy="1068388"/>
            </a:xfrm>
            <a:custGeom>
              <a:avLst/>
              <a:gdLst>
                <a:gd name="T0" fmla="*/ 1641476 w 1213"/>
                <a:gd name="T1" fmla="*/ 1068388 h 673"/>
                <a:gd name="T2" fmla="*/ 0 w 1213"/>
                <a:gd name="T3" fmla="*/ 1068388 h 673"/>
                <a:gd name="T4" fmla="*/ 0 w 1213"/>
                <a:gd name="T5" fmla="*/ 1055688 h 673"/>
                <a:gd name="T6" fmla="*/ 1630363 w 1213"/>
                <a:gd name="T7" fmla="*/ 1055688 h 673"/>
                <a:gd name="T8" fmla="*/ 1911351 w 1213"/>
                <a:gd name="T9" fmla="*/ 0 h 673"/>
                <a:gd name="T10" fmla="*/ 1925638 w 1213"/>
                <a:gd name="T11" fmla="*/ 3175 h 673"/>
                <a:gd name="T12" fmla="*/ 1641476 w 1213"/>
                <a:gd name="T13" fmla="*/ 1068388 h 6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13"/>
                <a:gd name="T22" fmla="*/ 0 h 673"/>
                <a:gd name="T23" fmla="*/ 1213 w 1213"/>
                <a:gd name="T24" fmla="*/ 673 h 6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13" h="673">
                  <a:moveTo>
                    <a:pt x="1034" y="673"/>
                  </a:moveTo>
                  <a:lnTo>
                    <a:pt x="0" y="673"/>
                  </a:lnTo>
                  <a:lnTo>
                    <a:pt x="0" y="665"/>
                  </a:lnTo>
                  <a:lnTo>
                    <a:pt x="1027" y="665"/>
                  </a:lnTo>
                  <a:lnTo>
                    <a:pt x="1204" y="0"/>
                  </a:lnTo>
                  <a:lnTo>
                    <a:pt x="1213" y="2"/>
                  </a:lnTo>
                  <a:lnTo>
                    <a:pt x="1034" y="673"/>
                  </a:lnTo>
                  <a:close/>
                </a:path>
              </a:pathLst>
            </a:custGeom>
            <a:solidFill>
              <a:srgbClr val="3F3D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ïṣļïḑè"/>
            <p:cNvSpPr>
              <a:spLocks/>
            </p:cNvSpPr>
            <p:nvPr/>
          </p:nvSpPr>
          <p:spPr bwMode="auto">
            <a:xfrm>
              <a:off x="5637213" y="4584700"/>
              <a:ext cx="282575" cy="282575"/>
            </a:xfrm>
            <a:custGeom>
              <a:avLst/>
              <a:gdLst>
                <a:gd name="T0" fmla="*/ 142086 w 177"/>
                <a:gd name="T1" fmla="*/ 282575 h 177"/>
                <a:gd name="T2" fmla="*/ 0 w 177"/>
                <a:gd name="T3" fmla="*/ 142086 h 177"/>
                <a:gd name="T4" fmla="*/ 142086 w 177"/>
                <a:gd name="T5" fmla="*/ 0 h 177"/>
                <a:gd name="T6" fmla="*/ 282575 w 177"/>
                <a:gd name="T7" fmla="*/ 142086 h 177"/>
                <a:gd name="T8" fmla="*/ 142086 w 177"/>
                <a:gd name="T9" fmla="*/ 282575 h 177"/>
                <a:gd name="T10" fmla="*/ 142086 w 177"/>
                <a:gd name="T11" fmla="*/ 14368 h 177"/>
                <a:gd name="T12" fmla="*/ 14368 w 177"/>
                <a:gd name="T13" fmla="*/ 142086 h 177"/>
                <a:gd name="T14" fmla="*/ 142086 w 177"/>
                <a:gd name="T15" fmla="*/ 269803 h 177"/>
                <a:gd name="T16" fmla="*/ 269803 w 177"/>
                <a:gd name="T17" fmla="*/ 142086 h 177"/>
                <a:gd name="T18" fmla="*/ 142086 w 177"/>
                <a:gd name="T19" fmla="*/ 14368 h 1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7"/>
                <a:gd name="T31" fmla="*/ 0 h 177"/>
                <a:gd name="T32" fmla="*/ 177 w 177"/>
                <a:gd name="T33" fmla="*/ 177 h 17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7" h="177">
                  <a:moveTo>
                    <a:pt x="89" y="177"/>
                  </a:moveTo>
                  <a:cubicBezTo>
                    <a:pt x="40" y="177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7" y="0"/>
                    <a:pt x="177" y="40"/>
                    <a:pt x="177" y="89"/>
                  </a:cubicBezTo>
                  <a:cubicBezTo>
                    <a:pt x="177" y="138"/>
                    <a:pt x="137" y="177"/>
                    <a:pt x="89" y="177"/>
                  </a:cubicBezTo>
                  <a:close/>
                  <a:moveTo>
                    <a:pt x="89" y="9"/>
                  </a:moveTo>
                  <a:cubicBezTo>
                    <a:pt x="44" y="9"/>
                    <a:pt x="9" y="45"/>
                    <a:pt x="9" y="89"/>
                  </a:cubicBezTo>
                  <a:cubicBezTo>
                    <a:pt x="9" y="133"/>
                    <a:pt x="44" y="169"/>
                    <a:pt x="89" y="169"/>
                  </a:cubicBezTo>
                  <a:cubicBezTo>
                    <a:pt x="133" y="169"/>
                    <a:pt x="169" y="133"/>
                    <a:pt x="169" y="89"/>
                  </a:cubicBezTo>
                  <a:cubicBezTo>
                    <a:pt x="169" y="45"/>
                    <a:pt x="133" y="9"/>
                    <a:pt x="89" y="9"/>
                  </a:cubicBezTo>
                  <a:close/>
                </a:path>
              </a:pathLst>
            </a:custGeom>
            <a:solidFill>
              <a:srgbClr val="3F3D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i$lîdé"/>
            <p:cNvSpPr>
              <a:spLocks noChangeArrowheads="1"/>
            </p:cNvSpPr>
            <p:nvPr/>
          </p:nvSpPr>
          <p:spPr bwMode="auto">
            <a:xfrm>
              <a:off x="5724525" y="4672013"/>
              <a:ext cx="106363" cy="107950"/>
            </a:xfrm>
            <a:prstGeom prst="ellipse">
              <a:avLst/>
            </a:prstGeom>
            <a:solidFill>
              <a:srgbClr val="00B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</p:grpSp>
      <p:grpSp>
        <p:nvGrpSpPr>
          <p:cNvPr id="22530" name="组合 97"/>
          <p:cNvGrpSpPr>
            <a:grpSpLocks/>
          </p:cNvGrpSpPr>
          <p:nvPr/>
        </p:nvGrpSpPr>
        <p:grpSpPr bwMode="auto">
          <a:xfrm>
            <a:off x="2524125" y="1171575"/>
            <a:ext cx="1893888" cy="1360488"/>
            <a:chOff x="4025" y="4214"/>
            <a:chExt cx="2983" cy="2142"/>
          </a:xfrm>
        </p:grpSpPr>
        <p:cxnSp>
          <p:nvCxnSpPr>
            <p:cNvPr id="16" name="直接连接符 15"/>
            <p:cNvCxnSpPr/>
            <p:nvPr>
              <p:custDataLst>
                <p:tags r:id="rId4"/>
              </p:custDataLst>
            </p:nvPr>
          </p:nvCxnSpPr>
          <p:spPr>
            <a:xfrm>
              <a:off x="7008" y="4549"/>
              <a:ext cx="0" cy="170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  <p:sp>
          <p:nvSpPr>
            <p:cNvPr id="7" name="TextBox 2"/>
            <p:cNvSpPr txBox="1"/>
            <p:nvPr>
              <p:custDataLst>
                <p:tags r:id="rId5"/>
              </p:custDataLst>
            </p:nvPr>
          </p:nvSpPr>
          <p:spPr>
            <a:xfrm>
              <a:off x="4025" y="4214"/>
              <a:ext cx="2653" cy="2142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0" b="1" spc="200" dirty="0">
                  <a:solidFill>
                    <a:schemeClr val="accent1"/>
                  </a:solidFill>
                  <a:cs typeface="Arial" panose="020B0604020202020204" pitchFamily="34" charset="0"/>
                  <a:sym typeface="+mn-lt"/>
                </a:rPr>
                <a:t>01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idx="13"/>
            <p:custDataLst>
              <p:tags r:id="rId3"/>
            </p:custDataLst>
          </p:nvPr>
        </p:nvSpPr>
        <p:spPr>
          <a:xfrm>
            <a:off x="4768850" y="1311275"/>
            <a:ext cx="4879975" cy="10810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sz="8000" b="1" spc="200" dirty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课 程 简 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智能指导</a:t>
            </a:r>
          </a:p>
        </p:txBody>
      </p:sp>
      <p:pic>
        <p:nvPicPr>
          <p:cNvPr id="46082" name="内容占位符 5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5500" y="1022350"/>
            <a:ext cx="10541000" cy="5046663"/>
          </a:xfrm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个性化指导</a:t>
            </a:r>
          </a:p>
        </p:txBody>
      </p:sp>
      <p:pic>
        <p:nvPicPr>
          <p:cNvPr id="4710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838" y="1098550"/>
            <a:ext cx="10474325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6038" y="1146175"/>
            <a:ext cx="9879012" cy="505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/>
              <a:t>课程完成展示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9154" name="图片 17" descr="C:\Users\1V994W2\PycharmProjects\PPT_Background_Generation\pic_temp\0_pic_quater_left_up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 r:link="rId17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图片 18" descr="C:\Users\1V994W2\PycharmProjects\PPT_Background_Generation\pic_temp\1_pic_quater_right_up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8" r:link="rId19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6121400" y="1591310"/>
            <a:ext cx="4594225" cy="4086225"/>
          </a:xfrm>
          <a:prstGeom prst="rect">
            <a:avLst/>
          </a:prstGeom>
          <a:noFill/>
        </p:spPr>
        <p:txBody>
          <a:bodyPr>
            <a:normAutofit fontScale="25000"/>
            <a:scene3d>
              <a:camera prst="orthographicFront"/>
              <a:lightRig rig="threePt" dir="t"/>
            </a:scene3d>
          </a:bodyPr>
          <a:lstStyle/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</a:t>
            </a:r>
            <a:r>
              <a:rPr lang="zh-CN" altLang="en-US" sz="8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期待同学们以本课程为支点，观察生活，积极阅读，拓宽格局，立足社会，思考人生，时时拿起手中的笔，将难忘的大学时光带给我们的生活体验以及个人的学习、思考成果以清晰有效的方式呈现出来，并将写作形成习惯长期保持下去，让写作真正成为一股不懈的助力，最终成就我们精彩的人生。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608013" y="608013"/>
            <a:ext cx="10971212" cy="706437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>
              <a:lnSpc>
                <a:spcPct val="120000"/>
              </a:lnSpc>
              <a:spcAft>
                <a:spcPts val="0"/>
              </a:spcAft>
              <a:defRPr/>
            </a:pPr>
            <a:r>
              <a:rPr>
                <a:latin typeface="Arial" panose="020B0604020202020204" pitchFamily="34" charset="0"/>
                <a:sym typeface="Arial" panose="020B0604020202020204" pitchFamily="34" charset="0"/>
              </a:rPr>
              <a:t>欢迎体验</a:t>
            </a:r>
          </a:p>
        </p:txBody>
      </p:sp>
      <p:sp>
        <p:nvSpPr>
          <p:cNvPr id="5" name="ValueShape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43238" y="3802063"/>
            <a:ext cx="2139950" cy="717550"/>
          </a:xfrm>
          <a:prstGeom prst="homePlate">
            <a:avLst>
              <a:gd name="adj" fmla="val 49940"/>
            </a:avLst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 anchorCtr="1"/>
          <a:lstStyle/>
          <a:p>
            <a:pPr algn="ctr">
              <a:lnSpc>
                <a:spcPct val="120000"/>
              </a:lnSpc>
            </a:pPr>
            <a:endParaRPr lang="zh-CN" altLang="en-US" sz="1200" b="1">
              <a:solidFill>
                <a:srgbClr val="404040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6" name="ValueShape1"/>
          <p:cNvSpPr/>
          <p:nvPr>
            <p:custDataLst>
              <p:tags r:id="rId8"/>
            </p:custDataLst>
          </p:nvPr>
        </p:nvSpPr>
        <p:spPr bwMode="auto">
          <a:xfrm flipH="1">
            <a:off x="1025525" y="2774950"/>
            <a:ext cx="1960563" cy="717550"/>
          </a:xfrm>
          <a:prstGeom prst="homePlat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anchor="ctr" anchorCtr="1">
            <a:norm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7" name="ExtraShape1"/>
          <p:cNvSpPr/>
          <p:nvPr>
            <p:custDataLst>
              <p:tags r:id="rId9"/>
            </p:custDataLst>
          </p:nvPr>
        </p:nvSpPr>
        <p:spPr>
          <a:xfrm>
            <a:off x="3043238" y="2774950"/>
            <a:ext cx="109537" cy="966788"/>
          </a:xfrm>
          <a:custGeom>
            <a:avLst/>
            <a:gdLst>
              <a:gd name="connsiteX0" fmla="*/ 7144 w 161925"/>
              <a:gd name="connsiteY0" fmla="*/ 7144 h 1076325"/>
              <a:gd name="connsiteX1" fmla="*/ 155734 w 161925"/>
              <a:gd name="connsiteY1" fmla="*/ 7144 h 1076325"/>
              <a:gd name="connsiteX2" fmla="*/ 155734 w 161925"/>
              <a:gd name="connsiteY2" fmla="*/ 1070134 h 1076325"/>
              <a:gd name="connsiteX3" fmla="*/ 7144 w 161925"/>
              <a:gd name="connsiteY3" fmla="*/ 1070134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1076325">
                <a:moveTo>
                  <a:pt x="7144" y="7144"/>
                </a:moveTo>
                <a:lnTo>
                  <a:pt x="155734" y="7144"/>
                </a:lnTo>
                <a:lnTo>
                  <a:pt x="155734" y="1070134"/>
                </a:lnTo>
                <a:lnTo>
                  <a:pt x="7144" y="10701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anchor="ctr">
            <a:norm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ExtraShape2"/>
          <p:cNvSpPr/>
          <p:nvPr>
            <p:custDataLst>
              <p:tags r:id="rId10"/>
            </p:custDataLst>
          </p:nvPr>
        </p:nvSpPr>
        <p:spPr>
          <a:xfrm>
            <a:off x="2882900" y="2613025"/>
            <a:ext cx="276225" cy="109538"/>
          </a:xfrm>
          <a:custGeom>
            <a:avLst/>
            <a:gdLst>
              <a:gd name="connsiteX0" fmla="*/ 7144 w 409575"/>
              <a:gd name="connsiteY0" fmla="*/ 7144 h 161925"/>
              <a:gd name="connsiteX1" fmla="*/ 404336 w 409575"/>
              <a:gd name="connsiteY1" fmla="*/ 7144 h 161925"/>
              <a:gd name="connsiteX2" fmla="*/ 404336 w 409575"/>
              <a:gd name="connsiteY2" fmla="*/ 155734 h 161925"/>
              <a:gd name="connsiteX3" fmla="*/ 7144 w 409575"/>
              <a:gd name="connsiteY3" fmla="*/ 155734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575" h="161925">
                <a:moveTo>
                  <a:pt x="7144" y="7144"/>
                </a:moveTo>
                <a:lnTo>
                  <a:pt x="404336" y="7144"/>
                </a:lnTo>
                <a:lnTo>
                  <a:pt x="404336" y="155734"/>
                </a:lnTo>
                <a:lnTo>
                  <a:pt x="7144" y="1557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anchor="ctr">
            <a:normAutofit fontScale="25000" lnSpcReduction="20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ExtraShape3"/>
          <p:cNvSpPr/>
          <p:nvPr>
            <p:custDataLst>
              <p:tags r:id="rId11"/>
            </p:custDataLst>
          </p:nvPr>
        </p:nvSpPr>
        <p:spPr>
          <a:xfrm>
            <a:off x="2638425" y="4578350"/>
            <a:ext cx="766763" cy="947738"/>
          </a:xfrm>
          <a:custGeom>
            <a:avLst/>
            <a:gdLst>
              <a:gd name="connsiteX0" fmla="*/ 980599 w 1143000"/>
              <a:gd name="connsiteY0" fmla="*/ 2222659 h 2371725"/>
              <a:gd name="connsiteX1" fmla="*/ 980599 w 1143000"/>
              <a:gd name="connsiteY1" fmla="*/ 2142649 h 2371725"/>
              <a:gd name="connsiteX2" fmla="*/ 832009 w 1143000"/>
              <a:gd name="connsiteY2" fmla="*/ 2142649 h 2371725"/>
              <a:gd name="connsiteX3" fmla="*/ 832009 w 1143000"/>
              <a:gd name="connsiteY3" fmla="*/ 2222659 h 2371725"/>
              <a:gd name="connsiteX4" fmla="*/ 762476 w 1143000"/>
              <a:gd name="connsiteY4" fmla="*/ 2222659 h 2371725"/>
              <a:gd name="connsiteX5" fmla="*/ 762476 w 1143000"/>
              <a:gd name="connsiteY5" fmla="*/ 7144 h 2371725"/>
              <a:gd name="connsiteX6" fmla="*/ 613886 w 1143000"/>
              <a:gd name="connsiteY6" fmla="*/ 7144 h 2371725"/>
              <a:gd name="connsiteX7" fmla="*/ 613886 w 1143000"/>
              <a:gd name="connsiteY7" fmla="*/ 2222659 h 2371725"/>
              <a:gd name="connsiteX8" fmla="*/ 533876 w 1143000"/>
              <a:gd name="connsiteY8" fmla="*/ 2222659 h 2371725"/>
              <a:gd name="connsiteX9" fmla="*/ 533876 w 1143000"/>
              <a:gd name="connsiteY9" fmla="*/ 1149192 h 2371725"/>
              <a:gd name="connsiteX10" fmla="*/ 385286 w 1143000"/>
              <a:gd name="connsiteY10" fmla="*/ 1149192 h 2371725"/>
              <a:gd name="connsiteX11" fmla="*/ 385286 w 1143000"/>
              <a:gd name="connsiteY11" fmla="*/ 2222659 h 2371725"/>
              <a:gd name="connsiteX12" fmla="*/ 295751 w 1143000"/>
              <a:gd name="connsiteY12" fmla="*/ 2222659 h 2371725"/>
              <a:gd name="connsiteX13" fmla="*/ 295751 w 1143000"/>
              <a:gd name="connsiteY13" fmla="*/ 2142649 h 2371725"/>
              <a:gd name="connsiteX14" fmla="*/ 146209 w 1143000"/>
              <a:gd name="connsiteY14" fmla="*/ 2142649 h 2371725"/>
              <a:gd name="connsiteX15" fmla="*/ 146209 w 1143000"/>
              <a:gd name="connsiteY15" fmla="*/ 2222659 h 2371725"/>
              <a:gd name="connsiteX16" fmla="*/ 7144 w 1143000"/>
              <a:gd name="connsiteY16" fmla="*/ 2222659 h 2371725"/>
              <a:gd name="connsiteX17" fmla="*/ 7144 w 1143000"/>
              <a:gd name="connsiteY17" fmla="*/ 2371249 h 2371725"/>
              <a:gd name="connsiteX18" fmla="*/ 1139666 w 1143000"/>
              <a:gd name="connsiteY18" fmla="*/ 2371249 h 2371725"/>
              <a:gd name="connsiteX19" fmla="*/ 1139666 w 1143000"/>
              <a:gd name="connsiteY19" fmla="*/ 2222659 h 2371725"/>
              <a:gd name="connsiteX0-1" fmla="*/ 973455 w 1132522"/>
              <a:gd name="connsiteY0-2" fmla="*/ 2215515 h 2364104"/>
              <a:gd name="connsiteX1-3" fmla="*/ 973455 w 1132522"/>
              <a:gd name="connsiteY1-4" fmla="*/ 2135505 h 2364104"/>
              <a:gd name="connsiteX2-5" fmla="*/ 824865 w 1132522"/>
              <a:gd name="connsiteY2-6" fmla="*/ 2135505 h 2364104"/>
              <a:gd name="connsiteX3-7" fmla="*/ 824865 w 1132522"/>
              <a:gd name="connsiteY3-8" fmla="*/ 2215515 h 2364104"/>
              <a:gd name="connsiteX4-9" fmla="*/ 755332 w 1132522"/>
              <a:gd name="connsiteY4-10" fmla="*/ 2215515 h 2364104"/>
              <a:gd name="connsiteX5-11" fmla="*/ 755332 w 1132522"/>
              <a:gd name="connsiteY5-12" fmla="*/ 557191 h 2364104"/>
              <a:gd name="connsiteX6-13" fmla="*/ 606742 w 1132522"/>
              <a:gd name="connsiteY6-14" fmla="*/ 0 h 2364104"/>
              <a:gd name="connsiteX7-15" fmla="*/ 606742 w 1132522"/>
              <a:gd name="connsiteY7-16" fmla="*/ 2215515 h 2364104"/>
              <a:gd name="connsiteX8-17" fmla="*/ 526732 w 1132522"/>
              <a:gd name="connsiteY8-18" fmla="*/ 2215515 h 2364104"/>
              <a:gd name="connsiteX9-19" fmla="*/ 526732 w 1132522"/>
              <a:gd name="connsiteY9-20" fmla="*/ 1142048 h 2364104"/>
              <a:gd name="connsiteX10-21" fmla="*/ 378142 w 1132522"/>
              <a:gd name="connsiteY10-22" fmla="*/ 1142048 h 2364104"/>
              <a:gd name="connsiteX11-23" fmla="*/ 378142 w 1132522"/>
              <a:gd name="connsiteY11-24" fmla="*/ 2215515 h 2364104"/>
              <a:gd name="connsiteX12-25" fmla="*/ 288607 w 1132522"/>
              <a:gd name="connsiteY12-26" fmla="*/ 2215515 h 2364104"/>
              <a:gd name="connsiteX13-27" fmla="*/ 288607 w 1132522"/>
              <a:gd name="connsiteY13-28" fmla="*/ 2135505 h 2364104"/>
              <a:gd name="connsiteX14-29" fmla="*/ 139065 w 1132522"/>
              <a:gd name="connsiteY14-30" fmla="*/ 2135505 h 2364104"/>
              <a:gd name="connsiteX15-31" fmla="*/ 139065 w 1132522"/>
              <a:gd name="connsiteY15-32" fmla="*/ 2215515 h 2364104"/>
              <a:gd name="connsiteX16-33" fmla="*/ 0 w 1132522"/>
              <a:gd name="connsiteY16-34" fmla="*/ 2215515 h 2364104"/>
              <a:gd name="connsiteX17-35" fmla="*/ 0 w 1132522"/>
              <a:gd name="connsiteY17-36" fmla="*/ 2364105 h 2364104"/>
              <a:gd name="connsiteX18-37" fmla="*/ 1132522 w 1132522"/>
              <a:gd name="connsiteY18-38" fmla="*/ 2364105 h 2364104"/>
              <a:gd name="connsiteX19-39" fmla="*/ 1132522 w 1132522"/>
              <a:gd name="connsiteY19-40" fmla="*/ 2215515 h 2364104"/>
              <a:gd name="connsiteX20" fmla="*/ 973455 w 1132522"/>
              <a:gd name="connsiteY20" fmla="*/ 2215515 h 2364104"/>
              <a:gd name="connsiteX0-41" fmla="*/ 973455 w 1132522"/>
              <a:gd name="connsiteY0-42" fmla="*/ 1678224 h 1826814"/>
              <a:gd name="connsiteX1-43" fmla="*/ 973455 w 1132522"/>
              <a:gd name="connsiteY1-44" fmla="*/ 1598214 h 1826814"/>
              <a:gd name="connsiteX2-45" fmla="*/ 824865 w 1132522"/>
              <a:gd name="connsiteY2-46" fmla="*/ 1598214 h 1826814"/>
              <a:gd name="connsiteX3-47" fmla="*/ 824865 w 1132522"/>
              <a:gd name="connsiteY3-48" fmla="*/ 1678224 h 1826814"/>
              <a:gd name="connsiteX4-49" fmla="*/ 755332 w 1132522"/>
              <a:gd name="connsiteY4-50" fmla="*/ 1678224 h 1826814"/>
              <a:gd name="connsiteX5-51" fmla="*/ 755332 w 1132522"/>
              <a:gd name="connsiteY5-52" fmla="*/ 19900 h 1826814"/>
              <a:gd name="connsiteX6-53" fmla="*/ 596793 w 1132522"/>
              <a:gd name="connsiteY6-54" fmla="*/ 0 h 1826814"/>
              <a:gd name="connsiteX7-55" fmla="*/ 606742 w 1132522"/>
              <a:gd name="connsiteY7-56" fmla="*/ 1678224 h 1826814"/>
              <a:gd name="connsiteX8-57" fmla="*/ 526732 w 1132522"/>
              <a:gd name="connsiteY8-58" fmla="*/ 1678224 h 1826814"/>
              <a:gd name="connsiteX9-59" fmla="*/ 526732 w 1132522"/>
              <a:gd name="connsiteY9-60" fmla="*/ 604757 h 1826814"/>
              <a:gd name="connsiteX10-61" fmla="*/ 378142 w 1132522"/>
              <a:gd name="connsiteY10-62" fmla="*/ 604757 h 1826814"/>
              <a:gd name="connsiteX11-63" fmla="*/ 378142 w 1132522"/>
              <a:gd name="connsiteY11-64" fmla="*/ 1678224 h 1826814"/>
              <a:gd name="connsiteX12-65" fmla="*/ 288607 w 1132522"/>
              <a:gd name="connsiteY12-66" fmla="*/ 1678224 h 1826814"/>
              <a:gd name="connsiteX13-67" fmla="*/ 288607 w 1132522"/>
              <a:gd name="connsiteY13-68" fmla="*/ 1598214 h 1826814"/>
              <a:gd name="connsiteX14-69" fmla="*/ 139065 w 1132522"/>
              <a:gd name="connsiteY14-70" fmla="*/ 1598214 h 1826814"/>
              <a:gd name="connsiteX15-71" fmla="*/ 139065 w 1132522"/>
              <a:gd name="connsiteY15-72" fmla="*/ 1678224 h 1826814"/>
              <a:gd name="connsiteX16-73" fmla="*/ 0 w 1132522"/>
              <a:gd name="connsiteY16-74" fmla="*/ 1678224 h 1826814"/>
              <a:gd name="connsiteX17-75" fmla="*/ 0 w 1132522"/>
              <a:gd name="connsiteY17-76" fmla="*/ 1826814 h 1826814"/>
              <a:gd name="connsiteX18-77" fmla="*/ 1132522 w 1132522"/>
              <a:gd name="connsiteY18-78" fmla="*/ 1826814 h 1826814"/>
              <a:gd name="connsiteX19-79" fmla="*/ 1132522 w 1132522"/>
              <a:gd name="connsiteY19-80" fmla="*/ 1678224 h 1826814"/>
              <a:gd name="connsiteX20-81" fmla="*/ 973455 w 1132522"/>
              <a:gd name="connsiteY20-82" fmla="*/ 1678224 h 1826814"/>
              <a:gd name="connsiteX0-83" fmla="*/ 973455 w 1132522"/>
              <a:gd name="connsiteY0-84" fmla="*/ 1671814 h 1820404"/>
              <a:gd name="connsiteX1-85" fmla="*/ 973455 w 1132522"/>
              <a:gd name="connsiteY1-86" fmla="*/ 1591804 h 1820404"/>
              <a:gd name="connsiteX2-87" fmla="*/ 824865 w 1132522"/>
              <a:gd name="connsiteY2-88" fmla="*/ 1591804 h 1820404"/>
              <a:gd name="connsiteX3-89" fmla="*/ 824865 w 1132522"/>
              <a:gd name="connsiteY3-90" fmla="*/ 1671814 h 1820404"/>
              <a:gd name="connsiteX4-91" fmla="*/ 755332 w 1132522"/>
              <a:gd name="connsiteY4-92" fmla="*/ 1671814 h 1820404"/>
              <a:gd name="connsiteX5-93" fmla="*/ 755332 w 1132522"/>
              <a:gd name="connsiteY5-94" fmla="*/ 13490 h 1820404"/>
              <a:gd name="connsiteX6-95" fmla="*/ 596793 w 1132522"/>
              <a:gd name="connsiteY6-96" fmla="*/ 0 h 1820404"/>
              <a:gd name="connsiteX7-97" fmla="*/ 606742 w 1132522"/>
              <a:gd name="connsiteY7-98" fmla="*/ 1671814 h 1820404"/>
              <a:gd name="connsiteX8-99" fmla="*/ 526732 w 1132522"/>
              <a:gd name="connsiteY8-100" fmla="*/ 1671814 h 1820404"/>
              <a:gd name="connsiteX9-101" fmla="*/ 526732 w 1132522"/>
              <a:gd name="connsiteY9-102" fmla="*/ 598347 h 1820404"/>
              <a:gd name="connsiteX10-103" fmla="*/ 378142 w 1132522"/>
              <a:gd name="connsiteY10-104" fmla="*/ 598347 h 1820404"/>
              <a:gd name="connsiteX11-105" fmla="*/ 378142 w 1132522"/>
              <a:gd name="connsiteY11-106" fmla="*/ 1671814 h 1820404"/>
              <a:gd name="connsiteX12-107" fmla="*/ 288607 w 1132522"/>
              <a:gd name="connsiteY12-108" fmla="*/ 1671814 h 1820404"/>
              <a:gd name="connsiteX13-109" fmla="*/ 288607 w 1132522"/>
              <a:gd name="connsiteY13-110" fmla="*/ 1591804 h 1820404"/>
              <a:gd name="connsiteX14-111" fmla="*/ 139065 w 1132522"/>
              <a:gd name="connsiteY14-112" fmla="*/ 1591804 h 1820404"/>
              <a:gd name="connsiteX15-113" fmla="*/ 139065 w 1132522"/>
              <a:gd name="connsiteY15-114" fmla="*/ 1671814 h 1820404"/>
              <a:gd name="connsiteX16-115" fmla="*/ 0 w 1132522"/>
              <a:gd name="connsiteY16-116" fmla="*/ 1671814 h 1820404"/>
              <a:gd name="connsiteX17-117" fmla="*/ 0 w 1132522"/>
              <a:gd name="connsiteY17-118" fmla="*/ 1820404 h 1820404"/>
              <a:gd name="connsiteX18-119" fmla="*/ 1132522 w 1132522"/>
              <a:gd name="connsiteY18-120" fmla="*/ 1820404 h 1820404"/>
              <a:gd name="connsiteX19-121" fmla="*/ 1132522 w 1132522"/>
              <a:gd name="connsiteY19-122" fmla="*/ 1671814 h 1820404"/>
              <a:gd name="connsiteX20-123" fmla="*/ 973455 w 1132522"/>
              <a:gd name="connsiteY20-124" fmla="*/ 1671814 h 1820404"/>
              <a:gd name="connsiteX0-125" fmla="*/ 973455 w 1132522"/>
              <a:gd name="connsiteY0-126" fmla="*/ 1665404 h 1813994"/>
              <a:gd name="connsiteX1-127" fmla="*/ 973455 w 1132522"/>
              <a:gd name="connsiteY1-128" fmla="*/ 1585394 h 1813994"/>
              <a:gd name="connsiteX2-129" fmla="*/ 824865 w 1132522"/>
              <a:gd name="connsiteY2-130" fmla="*/ 1585394 h 1813994"/>
              <a:gd name="connsiteX3-131" fmla="*/ 824865 w 1132522"/>
              <a:gd name="connsiteY3-132" fmla="*/ 1665404 h 1813994"/>
              <a:gd name="connsiteX4-133" fmla="*/ 755332 w 1132522"/>
              <a:gd name="connsiteY4-134" fmla="*/ 1665404 h 1813994"/>
              <a:gd name="connsiteX5-135" fmla="*/ 755332 w 1132522"/>
              <a:gd name="connsiteY5-136" fmla="*/ 7080 h 1813994"/>
              <a:gd name="connsiteX6-137" fmla="*/ 603203 w 1132522"/>
              <a:gd name="connsiteY6-138" fmla="*/ 0 h 1813994"/>
              <a:gd name="connsiteX7-139" fmla="*/ 606742 w 1132522"/>
              <a:gd name="connsiteY7-140" fmla="*/ 1665404 h 1813994"/>
              <a:gd name="connsiteX8-141" fmla="*/ 526732 w 1132522"/>
              <a:gd name="connsiteY8-142" fmla="*/ 1665404 h 1813994"/>
              <a:gd name="connsiteX9-143" fmla="*/ 526732 w 1132522"/>
              <a:gd name="connsiteY9-144" fmla="*/ 591937 h 1813994"/>
              <a:gd name="connsiteX10-145" fmla="*/ 378142 w 1132522"/>
              <a:gd name="connsiteY10-146" fmla="*/ 591937 h 1813994"/>
              <a:gd name="connsiteX11-147" fmla="*/ 378142 w 1132522"/>
              <a:gd name="connsiteY11-148" fmla="*/ 1665404 h 1813994"/>
              <a:gd name="connsiteX12-149" fmla="*/ 288607 w 1132522"/>
              <a:gd name="connsiteY12-150" fmla="*/ 1665404 h 1813994"/>
              <a:gd name="connsiteX13-151" fmla="*/ 288607 w 1132522"/>
              <a:gd name="connsiteY13-152" fmla="*/ 1585394 h 1813994"/>
              <a:gd name="connsiteX14-153" fmla="*/ 139065 w 1132522"/>
              <a:gd name="connsiteY14-154" fmla="*/ 1585394 h 1813994"/>
              <a:gd name="connsiteX15-155" fmla="*/ 139065 w 1132522"/>
              <a:gd name="connsiteY15-156" fmla="*/ 1665404 h 1813994"/>
              <a:gd name="connsiteX16-157" fmla="*/ 0 w 1132522"/>
              <a:gd name="connsiteY16-158" fmla="*/ 1665404 h 1813994"/>
              <a:gd name="connsiteX17-159" fmla="*/ 0 w 1132522"/>
              <a:gd name="connsiteY17-160" fmla="*/ 1813994 h 1813994"/>
              <a:gd name="connsiteX18-161" fmla="*/ 1132522 w 1132522"/>
              <a:gd name="connsiteY18-162" fmla="*/ 1813994 h 1813994"/>
              <a:gd name="connsiteX19-163" fmla="*/ 1132522 w 1132522"/>
              <a:gd name="connsiteY19-164" fmla="*/ 1665404 h 1813994"/>
              <a:gd name="connsiteX20-165" fmla="*/ 973455 w 1132522"/>
              <a:gd name="connsiteY20-166" fmla="*/ 1665404 h 1813994"/>
              <a:gd name="connsiteX0-167" fmla="*/ 973455 w 1132522"/>
              <a:gd name="connsiteY0-168" fmla="*/ 1658324 h 1806914"/>
              <a:gd name="connsiteX1-169" fmla="*/ 973455 w 1132522"/>
              <a:gd name="connsiteY1-170" fmla="*/ 1578314 h 1806914"/>
              <a:gd name="connsiteX2-171" fmla="*/ 824865 w 1132522"/>
              <a:gd name="connsiteY2-172" fmla="*/ 1578314 h 1806914"/>
              <a:gd name="connsiteX3-173" fmla="*/ 824865 w 1132522"/>
              <a:gd name="connsiteY3-174" fmla="*/ 1658324 h 1806914"/>
              <a:gd name="connsiteX4-175" fmla="*/ 755332 w 1132522"/>
              <a:gd name="connsiteY4-176" fmla="*/ 1658324 h 1806914"/>
              <a:gd name="connsiteX5-177" fmla="*/ 755332 w 1132522"/>
              <a:gd name="connsiteY5-178" fmla="*/ 0 h 1806914"/>
              <a:gd name="connsiteX6-179" fmla="*/ 605923 w 1132522"/>
              <a:gd name="connsiteY6-180" fmla="*/ 11965 h 1806914"/>
              <a:gd name="connsiteX7-181" fmla="*/ 606742 w 1132522"/>
              <a:gd name="connsiteY7-182" fmla="*/ 1658324 h 1806914"/>
              <a:gd name="connsiteX8-183" fmla="*/ 526732 w 1132522"/>
              <a:gd name="connsiteY8-184" fmla="*/ 1658324 h 1806914"/>
              <a:gd name="connsiteX9-185" fmla="*/ 526732 w 1132522"/>
              <a:gd name="connsiteY9-186" fmla="*/ 584857 h 1806914"/>
              <a:gd name="connsiteX10-187" fmla="*/ 378142 w 1132522"/>
              <a:gd name="connsiteY10-188" fmla="*/ 584857 h 1806914"/>
              <a:gd name="connsiteX11-189" fmla="*/ 378142 w 1132522"/>
              <a:gd name="connsiteY11-190" fmla="*/ 1658324 h 1806914"/>
              <a:gd name="connsiteX12-191" fmla="*/ 288607 w 1132522"/>
              <a:gd name="connsiteY12-192" fmla="*/ 1658324 h 1806914"/>
              <a:gd name="connsiteX13-193" fmla="*/ 288607 w 1132522"/>
              <a:gd name="connsiteY13-194" fmla="*/ 1578314 h 1806914"/>
              <a:gd name="connsiteX14-195" fmla="*/ 139065 w 1132522"/>
              <a:gd name="connsiteY14-196" fmla="*/ 1578314 h 1806914"/>
              <a:gd name="connsiteX15-197" fmla="*/ 139065 w 1132522"/>
              <a:gd name="connsiteY15-198" fmla="*/ 1658324 h 1806914"/>
              <a:gd name="connsiteX16-199" fmla="*/ 0 w 1132522"/>
              <a:gd name="connsiteY16-200" fmla="*/ 1658324 h 1806914"/>
              <a:gd name="connsiteX17-201" fmla="*/ 0 w 1132522"/>
              <a:gd name="connsiteY17-202" fmla="*/ 1806914 h 1806914"/>
              <a:gd name="connsiteX18-203" fmla="*/ 1132522 w 1132522"/>
              <a:gd name="connsiteY18-204" fmla="*/ 1806914 h 1806914"/>
              <a:gd name="connsiteX19-205" fmla="*/ 1132522 w 1132522"/>
              <a:gd name="connsiteY19-206" fmla="*/ 1658324 h 1806914"/>
              <a:gd name="connsiteX20-207" fmla="*/ 973455 w 1132522"/>
              <a:gd name="connsiteY20-208" fmla="*/ 1658324 h 1806914"/>
              <a:gd name="connsiteX0-209" fmla="*/ 973455 w 1132522"/>
              <a:gd name="connsiteY0-210" fmla="*/ 1647441 h 1796031"/>
              <a:gd name="connsiteX1-211" fmla="*/ 973455 w 1132522"/>
              <a:gd name="connsiteY1-212" fmla="*/ 1567431 h 1796031"/>
              <a:gd name="connsiteX2-213" fmla="*/ 824865 w 1132522"/>
              <a:gd name="connsiteY2-214" fmla="*/ 1567431 h 1796031"/>
              <a:gd name="connsiteX3-215" fmla="*/ 824865 w 1132522"/>
              <a:gd name="connsiteY3-216" fmla="*/ 1647441 h 1796031"/>
              <a:gd name="connsiteX4-217" fmla="*/ 755332 w 1132522"/>
              <a:gd name="connsiteY4-218" fmla="*/ 1647441 h 1796031"/>
              <a:gd name="connsiteX5-219" fmla="*/ 755332 w 1132522"/>
              <a:gd name="connsiteY5-220" fmla="*/ 0 h 1796031"/>
              <a:gd name="connsiteX6-221" fmla="*/ 605923 w 1132522"/>
              <a:gd name="connsiteY6-222" fmla="*/ 1082 h 1796031"/>
              <a:gd name="connsiteX7-223" fmla="*/ 606742 w 1132522"/>
              <a:gd name="connsiteY7-224" fmla="*/ 1647441 h 1796031"/>
              <a:gd name="connsiteX8-225" fmla="*/ 526732 w 1132522"/>
              <a:gd name="connsiteY8-226" fmla="*/ 1647441 h 1796031"/>
              <a:gd name="connsiteX9-227" fmla="*/ 526732 w 1132522"/>
              <a:gd name="connsiteY9-228" fmla="*/ 573974 h 1796031"/>
              <a:gd name="connsiteX10-229" fmla="*/ 378142 w 1132522"/>
              <a:gd name="connsiteY10-230" fmla="*/ 573974 h 1796031"/>
              <a:gd name="connsiteX11-231" fmla="*/ 378142 w 1132522"/>
              <a:gd name="connsiteY11-232" fmla="*/ 1647441 h 1796031"/>
              <a:gd name="connsiteX12-233" fmla="*/ 288607 w 1132522"/>
              <a:gd name="connsiteY12-234" fmla="*/ 1647441 h 1796031"/>
              <a:gd name="connsiteX13-235" fmla="*/ 288607 w 1132522"/>
              <a:gd name="connsiteY13-236" fmla="*/ 1567431 h 1796031"/>
              <a:gd name="connsiteX14-237" fmla="*/ 139065 w 1132522"/>
              <a:gd name="connsiteY14-238" fmla="*/ 1567431 h 1796031"/>
              <a:gd name="connsiteX15-239" fmla="*/ 139065 w 1132522"/>
              <a:gd name="connsiteY15-240" fmla="*/ 1647441 h 1796031"/>
              <a:gd name="connsiteX16-241" fmla="*/ 0 w 1132522"/>
              <a:gd name="connsiteY16-242" fmla="*/ 1647441 h 1796031"/>
              <a:gd name="connsiteX17-243" fmla="*/ 0 w 1132522"/>
              <a:gd name="connsiteY17-244" fmla="*/ 1796031 h 1796031"/>
              <a:gd name="connsiteX18-245" fmla="*/ 1132522 w 1132522"/>
              <a:gd name="connsiteY18-246" fmla="*/ 1796031 h 1796031"/>
              <a:gd name="connsiteX19-247" fmla="*/ 1132522 w 1132522"/>
              <a:gd name="connsiteY19-248" fmla="*/ 1647441 h 1796031"/>
              <a:gd name="connsiteX20-249" fmla="*/ 973455 w 1132522"/>
              <a:gd name="connsiteY20-250" fmla="*/ 1647441 h 1796031"/>
              <a:gd name="connsiteX0-251" fmla="*/ 973455 w 1132522"/>
              <a:gd name="connsiteY0-252" fmla="*/ 1646359 h 1794949"/>
              <a:gd name="connsiteX1-253" fmla="*/ 973455 w 1132522"/>
              <a:gd name="connsiteY1-254" fmla="*/ 1566349 h 1794949"/>
              <a:gd name="connsiteX2-255" fmla="*/ 824865 w 1132522"/>
              <a:gd name="connsiteY2-256" fmla="*/ 1566349 h 1794949"/>
              <a:gd name="connsiteX3-257" fmla="*/ 824865 w 1132522"/>
              <a:gd name="connsiteY3-258" fmla="*/ 1646359 h 1794949"/>
              <a:gd name="connsiteX4-259" fmla="*/ 755332 w 1132522"/>
              <a:gd name="connsiteY4-260" fmla="*/ 1646359 h 1794949"/>
              <a:gd name="connsiteX5-261" fmla="*/ 751170 w 1132522"/>
              <a:gd name="connsiteY5-262" fmla="*/ 402658 h 1794949"/>
              <a:gd name="connsiteX6-263" fmla="*/ 605923 w 1132522"/>
              <a:gd name="connsiteY6-264" fmla="*/ 0 h 1794949"/>
              <a:gd name="connsiteX7-265" fmla="*/ 606742 w 1132522"/>
              <a:gd name="connsiteY7-266" fmla="*/ 1646359 h 1794949"/>
              <a:gd name="connsiteX8-267" fmla="*/ 526732 w 1132522"/>
              <a:gd name="connsiteY8-268" fmla="*/ 1646359 h 1794949"/>
              <a:gd name="connsiteX9-269" fmla="*/ 526732 w 1132522"/>
              <a:gd name="connsiteY9-270" fmla="*/ 572892 h 1794949"/>
              <a:gd name="connsiteX10-271" fmla="*/ 378142 w 1132522"/>
              <a:gd name="connsiteY10-272" fmla="*/ 572892 h 1794949"/>
              <a:gd name="connsiteX11-273" fmla="*/ 378142 w 1132522"/>
              <a:gd name="connsiteY11-274" fmla="*/ 1646359 h 1794949"/>
              <a:gd name="connsiteX12-275" fmla="*/ 288607 w 1132522"/>
              <a:gd name="connsiteY12-276" fmla="*/ 1646359 h 1794949"/>
              <a:gd name="connsiteX13-277" fmla="*/ 288607 w 1132522"/>
              <a:gd name="connsiteY13-278" fmla="*/ 1566349 h 1794949"/>
              <a:gd name="connsiteX14-279" fmla="*/ 139065 w 1132522"/>
              <a:gd name="connsiteY14-280" fmla="*/ 1566349 h 1794949"/>
              <a:gd name="connsiteX15-281" fmla="*/ 139065 w 1132522"/>
              <a:gd name="connsiteY15-282" fmla="*/ 1646359 h 1794949"/>
              <a:gd name="connsiteX16-283" fmla="*/ 0 w 1132522"/>
              <a:gd name="connsiteY16-284" fmla="*/ 1646359 h 1794949"/>
              <a:gd name="connsiteX17-285" fmla="*/ 0 w 1132522"/>
              <a:gd name="connsiteY17-286" fmla="*/ 1794949 h 1794949"/>
              <a:gd name="connsiteX18-287" fmla="*/ 1132522 w 1132522"/>
              <a:gd name="connsiteY18-288" fmla="*/ 1794949 h 1794949"/>
              <a:gd name="connsiteX19-289" fmla="*/ 1132522 w 1132522"/>
              <a:gd name="connsiteY19-290" fmla="*/ 1646359 h 1794949"/>
              <a:gd name="connsiteX20-291" fmla="*/ 973455 w 1132522"/>
              <a:gd name="connsiteY20-292" fmla="*/ 1646359 h 1794949"/>
              <a:gd name="connsiteX0-293" fmla="*/ 973455 w 1132522"/>
              <a:gd name="connsiteY0-294" fmla="*/ 1250943 h 1399533"/>
              <a:gd name="connsiteX1-295" fmla="*/ 973455 w 1132522"/>
              <a:gd name="connsiteY1-296" fmla="*/ 1170933 h 1399533"/>
              <a:gd name="connsiteX2-297" fmla="*/ 824865 w 1132522"/>
              <a:gd name="connsiteY2-298" fmla="*/ 1170933 h 1399533"/>
              <a:gd name="connsiteX3-299" fmla="*/ 824865 w 1132522"/>
              <a:gd name="connsiteY3-300" fmla="*/ 1250943 h 1399533"/>
              <a:gd name="connsiteX4-301" fmla="*/ 755332 w 1132522"/>
              <a:gd name="connsiteY4-302" fmla="*/ 1250943 h 1399533"/>
              <a:gd name="connsiteX5-303" fmla="*/ 751170 w 1132522"/>
              <a:gd name="connsiteY5-304" fmla="*/ 7242 h 1399533"/>
              <a:gd name="connsiteX6-305" fmla="*/ 610085 w 1132522"/>
              <a:gd name="connsiteY6-306" fmla="*/ 0 h 1399533"/>
              <a:gd name="connsiteX7-307" fmla="*/ 606742 w 1132522"/>
              <a:gd name="connsiteY7-308" fmla="*/ 1250943 h 1399533"/>
              <a:gd name="connsiteX8-309" fmla="*/ 526732 w 1132522"/>
              <a:gd name="connsiteY8-310" fmla="*/ 1250943 h 1399533"/>
              <a:gd name="connsiteX9-311" fmla="*/ 526732 w 1132522"/>
              <a:gd name="connsiteY9-312" fmla="*/ 177476 h 1399533"/>
              <a:gd name="connsiteX10-313" fmla="*/ 378142 w 1132522"/>
              <a:gd name="connsiteY10-314" fmla="*/ 177476 h 1399533"/>
              <a:gd name="connsiteX11-315" fmla="*/ 378142 w 1132522"/>
              <a:gd name="connsiteY11-316" fmla="*/ 1250943 h 1399533"/>
              <a:gd name="connsiteX12-317" fmla="*/ 288607 w 1132522"/>
              <a:gd name="connsiteY12-318" fmla="*/ 1250943 h 1399533"/>
              <a:gd name="connsiteX13-319" fmla="*/ 288607 w 1132522"/>
              <a:gd name="connsiteY13-320" fmla="*/ 1170933 h 1399533"/>
              <a:gd name="connsiteX14-321" fmla="*/ 139065 w 1132522"/>
              <a:gd name="connsiteY14-322" fmla="*/ 1170933 h 1399533"/>
              <a:gd name="connsiteX15-323" fmla="*/ 139065 w 1132522"/>
              <a:gd name="connsiteY15-324" fmla="*/ 1250943 h 1399533"/>
              <a:gd name="connsiteX16-325" fmla="*/ 0 w 1132522"/>
              <a:gd name="connsiteY16-326" fmla="*/ 1250943 h 1399533"/>
              <a:gd name="connsiteX17-327" fmla="*/ 0 w 1132522"/>
              <a:gd name="connsiteY17-328" fmla="*/ 1399533 h 1399533"/>
              <a:gd name="connsiteX18-329" fmla="*/ 1132522 w 1132522"/>
              <a:gd name="connsiteY18-330" fmla="*/ 1399533 h 1399533"/>
              <a:gd name="connsiteX19-331" fmla="*/ 1132522 w 1132522"/>
              <a:gd name="connsiteY19-332" fmla="*/ 1250943 h 1399533"/>
              <a:gd name="connsiteX20-333" fmla="*/ 973455 w 1132522"/>
              <a:gd name="connsiteY20-334" fmla="*/ 1250943 h 13995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81" y="connsiteY20-82"/>
              </a:cxn>
            </a:cxnLst>
            <a:rect l="l" t="t" r="r" b="b"/>
            <a:pathLst>
              <a:path w="1132522" h="1399533">
                <a:moveTo>
                  <a:pt x="973455" y="1250943"/>
                </a:moveTo>
                <a:lnTo>
                  <a:pt x="973455" y="1170933"/>
                </a:lnTo>
                <a:lnTo>
                  <a:pt x="824865" y="1170933"/>
                </a:lnTo>
                <a:lnTo>
                  <a:pt x="824865" y="1250943"/>
                </a:lnTo>
                <a:lnTo>
                  <a:pt x="755332" y="1250943"/>
                </a:lnTo>
                <a:cubicBezTo>
                  <a:pt x="753945" y="836376"/>
                  <a:pt x="752557" y="421809"/>
                  <a:pt x="751170" y="7242"/>
                </a:cubicBezTo>
                <a:lnTo>
                  <a:pt x="610085" y="0"/>
                </a:lnTo>
                <a:cubicBezTo>
                  <a:pt x="613401" y="559408"/>
                  <a:pt x="603426" y="691535"/>
                  <a:pt x="606742" y="1250943"/>
                </a:cubicBezTo>
                <a:lnTo>
                  <a:pt x="526732" y="1250943"/>
                </a:lnTo>
                <a:lnTo>
                  <a:pt x="526732" y="177476"/>
                </a:lnTo>
                <a:lnTo>
                  <a:pt x="378142" y="177476"/>
                </a:lnTo>
                <a:lnTo>
                  <a:pt x="378142" y="1250943"/>
                </a:lnTo>
                <a:lnTo>
                  <a:pt x="288607" y="1250943"/>
                </a:lnTo>
                <a:lnTo>
                  <a:pt x="288607" y="1170933"/>
                </a:lnTo>
                <a:lnTo>
                  <a:pt x="139065" y="1170933"/>
                </a:lnTo>
                <a:lnTo>
                  <a:pt x="139065" y="1250943"/>
                </a:lnTo>
                <a:lnTo>
                  <a:pt x="0" y="1250943"/>
                </a:lnTo>
                <a:lnTo>
                  <a:pt x="0" y="1399533"/>
                </a:lnTo>
                <a:lnTo>
                  <a:pt x="1132522" y="1399533"/>
                </a:lnTo>
                <a:lnTo>
                  <a:pt x="1132522" y="1250943"/>
                </a:lnTo>
                <a:lnTo>
                  <a:pt x="973455" y="125094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anchor="ctr">
            <a:norm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ExtraShape4"/>
          <p:cNvSpPr/>
          <p:nvPr>
            <p:custDataLst>
              <p:tags r:id="rId12"/>
            </p:custDataLst>
          </p:nvPr>
        </p:nvSpPr>
        <p:spPr>
          <a:xfrm>
            <a:off x="2886075" y="3541713"/>
            <a:ext cx="109538" cy="1168400"/>
          </a:xfrm>
          <a:custGeom>
            <a:avLst/>
            <a:gdLst>
              <a:gd name="connsiteX0" fmla="*/ 7144 w 161925"/>
              <a:gd name="connsiteY0" fmla="*/ 7144 h 1076325"/>
              <a:gd name="connsiteX1" fmla="*/ 155734 w 161925"/>
              <a:gd name="connsiteY1" fmla="*/ 7144 h 1076325"/>
              <a:gd name="connsiteX2" fmla="*/ 155734 w 161925"/>
              <a:gd name="connsiteY2" fmla="*/ 1070134 h 1076325"/>
              <a:gd name="connsiteX3" fmla="*/ 7144 w 161925"/>
              <a:gd name="connsiteY3" fmla="*/ 1070134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1076325">
                <a:moveTo>
                  <a:pt x="7144" y="7144"/>
                </a:moveTo>
                <a:lnTo>
                  <a:pt x="155734" y="7144"/>
                </a:lnTo>
                <a:lnTo>
                  <a:pt x="155734" y="1070134"/>
                </a:lnTo>
                <a:lnTo>
                  <a:pt x="7144" y="10701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anchor="ctr">
            <a:norm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33"/>
          <p:cNvSpPr/>
          <p:nvPr>
            <p:custDataLst>
              <p:tags r:id="rId13"/>
            </p:custDataLst>
          </p:nvPr>
        </p:nvSpPr>
        <p:spPr>
          <a:xfrm>
            <a:off x="561975" y="4187825"/>
            <a:ext cx="1063625" cy="417513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spc="1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6" grpId="0" animBg="1"/>
      <p:bldP spid="6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0" y="815975"/>
            <a:ext cx="12192000" cy="4845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4578" name="图片 4" descr="C:\Users\1V994W2\PycharmProjects\PPT_Background_Generation\pic_temp\0_pic_quater_left_up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10571163" y="5483225"/>
            <a:ext cx="1620837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5" descr="C:\Users\1V994W2\PycharmProjects\PPT_Background_Generation\pic_temp\1_pic_quater_left_down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0" y="5322888"/>
            <a:ext cx="1620838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1476375" y="820738"/>
            <a:ext cx="9390063" cy="4249737"/>
          </a:xfrm>
          <a:prstGeom prst="rect">
            <a:avLst/>
          </a:prstGeom>
          <a:noFill/>
        </p:spPr>
        <p:txBody>
          <a:bodyPr/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课程名称：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大学中文写作与智能训练 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 </a:t>
            </a:r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  </a:t>
            </a: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  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 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altLang="zh-CN" sz="36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课程目标：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通过人机交互的新型教学方式，使学生掌握文章写作的基本理论，熟悉常用的表达方法，以写作为牵引，促进学生认知力、思维力、逻辑力、表达力的提高，为未来顺利工作奠定良好的写作基础。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7" descr="C:\Users\1V994W2\PycharmProjects\PPT_Background_Generation\pic_temp\0_pic_quater_left_up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7" r:link="rId18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18" descr="C:\Users\1V994W2\PycharmProjects\PPT_Background_Generation\pic_temp\1_pic_quater_right_up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9" r:link="rId20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08013" y="608013"/>
            <a:ext cx="10971212" cy="706437"/>
          </a:xfrm>
          <a:prstGeom prst="rect">
            <a:avLst/>
          </a:prstGeom>
        </p:spPr>
        <p:txBody>
          <a:bodyPr anchor="ctr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>
              <a:spcAft>
                <a:spcPts val="0"/>
              </a:spcAft>
              <a:defRPr/>
            </a:pPr>
            <a:r>
              <a:rPr>
                <a:latin typeface="Arial" panose="020B0604020202020204" pitchFamily="34" charset="0"/>
              </a:rPr>
              <a:t>课程说明</a:t>
            </a:r>
          </a:p>
        </p:txBody>
      </p:sp>
      <p:sp>
        <p:nvSpPr>
          <p:cNvPr id="5" name="任意多边形: 形状 4"/>
          <p:cNvSpPr/>
          <p:nvPr>
            <p:custDataLst>
              <p:tags r:id="rId5"/>
            </p:custDataLst>
          </p:nvPr>
        </p:nvSpPr>
        <p:spPr>
          <a:xfrm>
            <a:off x="1552575" y="1787525"/>
            <a:ext cx="4530725" cy="2065338"/>
          </a:xfrm>
          <a:custGeom>
            <a:avLst/>
            <a:gdLst>
              <a:gd name="connsiteX0" fmla="*/ 0 w 5235449"/>
              <a:gd name="connsiteY0" fmla="*/ 0 h 4572001"/>
              <a:gd name="connsiteX1" fmla="*/ 5235449 w 5235449"/>
              <a:gd name="connsiteY1" fmla="*/ 0 h 4572001"/>
              <a:gd name="connsiteX2" fmla="*/ 5235449 w 5235449"/>
              <a:gd name="connsiteY2" fmla="*/ 4572001 h 4572001"/>
              <a:gd name="connsiteX3" fmla="*/ 0 w 5235449"/>
              <a:gd name="connsiteY3" fmla="*/ 4572001 h 45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5449" h="4572001">
                <a:moveTo>
                  <a:pt x="0" y="0"/>
                </a:moveTo>
                <a:lnTo>
                  <a:pt x="5235449" y="0"/>
                </a:lnTo>
                <a:lnTo>
                  <a:pt x="5235449" y="4572001"/>
                </a:lnTo>
                <a:lnTo>
                  <a:pt x="0" y="4572001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 b="1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/>
          <p:nvPr>
            <p:custDataLst>
              <p:tags r:id="rId6"/>
            </p:custDataLst>
          </p:nvPr>
        </p:nvSpPr>
        <p:spPr>
          <a:xfrm>
            <a:off x="6196013" y="1787525"/>
            <a:ext cx="5383212" cy="2065338"/>
          </a:xfrm>
          <a:custGeom>
            <a:avLst/>
            <a:gdLst>
              <a:gd name="connsiteX0" fmla="*/ 0 w 5235449"/>
              <a:gd name="connsiteY0" fmla="*/ 0 h 4572001"/>
              <a:gd name="connsiteX1" fmla="*/ 5235449 w 5235449"/>
              <a:gd name="connsiteY1" fmla="*/ 0 h 4572001"/>
              <a:gd name="connsiteX2" fmla="*/ 5235449 w 5235449"/>
              <a:gd name="connsiteY2" fmla="*/ 4572001 h 4572001"/>
              <a:gd name="connsiteX3" fmla="*/ 0 w 5235449"/>
              <a:gd name="connsiteY3" fmla="*/ 4572001 h 45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5449" h="4572001">
                <a:moveTo>
                  <a:pt x="0" y="0"/>
                </a:moveTo>
                <a:lnTo>
                  <a:pt x="5235449" y="0"/>
                </a:lnTo>
                <a:lnTo>
                  <a:pt x="5235449" y="4572001"/>
                </a:lnTo>
                <a:lnTo>
                  <a:pt x="0" y="457200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 b="1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744663" y="2684463"/>
            <a:ext cx="4451350" cy="1296987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>
              <a:defRPr>
                <a:solidFill>
                  <a:srgbClr val="2E2B26"/>
                </a:solidFill>
              </a:defRPr>
            </a:lvl1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大学通识教育课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731963" y="2065338"/>
            <a:ext cx="4464050" cy="476250"/>
          </a:xfrm>
          <a:prstGeom prst="rect">
            <a:avLst/>
          </a:prstGeom>
          <a:noFill/>
        </p:spPr>
        <p:txBody>
          <a:bodyPr anchor="b"/>
          <a:lstStyle>
            <a:defPPr>
              <a:defRPr lang="zh-CN"/>
            </a:defPPr>
            <a:lvl1pPr>
              <a:defRPr sz="2000" b="1">
                <a:solidFill>
                  <a:srgbClr val="2E2B26"/>
                </a:solidFill>
              </a:defRPr>
            </a:lvl1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课程性质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918325" y="2641600"/>
            <a:ext cx="4451350" cy="129698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>
              <a:defRPr>
                <a:solidFill>
                  <a:srgbClr val="2E2B26"/>
                </a:solidFill>
              </a:defRPr>
            </a:lvl1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全校各年级各专业学生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6905625" y="2065338"/>
            <a:ext cx="4464050" cy="476250"/>
          </a:xfrm>
          <a:prstGeom prst="rect">
            <a:avLst/>
          </a:prstGeom>
          <a:noFill/>
        </p:spPr>
        <p:txBody>
          <a:bodyPr anchor="b"/>
          <a:lstStyle>
            <a:defPPr>
              <a:defRPr lang="zh-CN"/>
            </a:defPPr>
            <a:lvl1pPr>
              <a:defRPr sz="2000" b="1">
                <a:solidFill>
                  <a:srgbClr val="2E2B26"/>
                </a:solidFill>
              </a:defRPr>
            </a:lvl1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适用对象</a:t>
            </a:r>
          </a:p>
        </p:txBody>
      </p:sp>
      <p:sp>
        <p:nvSpPr>
          <p:cNvPr id="12" name="任意多边形: 形状 11"/>
          <p:cNvSpPr/>
          <p:nvPr>
            <p:custDataLst>
              <p:tags r:id="rId11"/>
            </p:custDataLst>
          </p:nvPr>
        </p:nvSpPr>
        <p:spPr>
          <a:xfrm>
            <a:off x="3367088" y="3938588"/>
            <a:ext cx="5489575" cy="2251075"/>
          </a:xfrm>
          <a:custGeom>
            <a:avLst/>
            <a:gdLst>
              <a:gd name="connsiteX0" fmla="*/ 0 w 5235449"/>
              <a:gd name="connsiteY0" fmla="*/ 0 h 4572001"/>
              <a:gd name="connsiteX1" fmla="*/ 5235449 w 5235449"/>
              <a:gd name="connsiteY1" fmla="*/ 0 h 4572001"/>
              <a:gd name="connsiteX2" fmla="*/ 5235449 w 5235449"/>
              <a:gd name="connsiteY2" fmla="*/ 4572001 h 4572001"/>
              <a:gd name="connsiteX3" fmla="*/ 0 w 5235449"/>
              <a:gd name="connsiteY3" fmla="*/ 4572001 h 45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5449" h="4572001">
                <a:moveTo>
                  <a:pt x="0" y="0"/>
                </a:moveTo>
                <a:lnTo>
                  <a:pt x="5235449" y="0"/>
                </a:lnTo>
                <a:lnTo>
                  <a:pt x="5235449" y="4572001"/>
                </a:lnTo>
                <a:lnTo>
                  <a:pt x="0" y="4572001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 b="1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3879850" y="4816475"/>
            <a:ext cx="4464050" cy="1493838"/>
          </a:xfrm>
          <a:prstGeom prst="rect">
            <a:avLst/>
          </a:prstGeom>
          <a:noFill/>
        </p:spPr>
        <p:txBody>
          <a:bodyPr anchor="b"/>
          <a:lstStyle>
            <a:defPPr>
              <a:defRPr lang="zh-CN"/>
            </a:defPPr>
            <a:lvl1pPr>
              <a:defRPr sz="2000" b="1">
                <a:solidFill>
                  <a:srgbClr val="2E2B26"/>
                </a:solidFill>
              </a:defRPr>
            </a:lvl1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课时：</a:t>
            </a:r>
            <a:r>
              <a:rPr lang="zh-CN" altLang="en-US" sz="28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一学期，33课时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学分：</a:t>
            </a:r>
            <a:r>
              <a:rPr lang="zh-CN" altLang="en-US" sz="28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1学分</a:t>
            </a:r>
            <a:endParaRPr lang="zh-CN" altLang="en-US" sz="2400" spc="2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直角三角形 14"/>
          <p:cNvSpPr/>
          <p:nvPr>
            <p:custDataLst>
              <p:tags r:id="rId13"/>
            </p:custDataLst>
          </p:nvPr>
        </p:nvSpPr>
        <p:spPr>
          <a:xfrm rot="7985665" flipH="1" flipV="1">
            <a:off x="5510213" y="3303588"/>
            <a:ext cx="1219200" cy="1270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6" name="直角三角形 15"/>
          <p:cNvSpPr/>
          <p:nvPr>
            <p:custDataLst>
              <p:tags r:id="rId14"/>
            </p:custDataLst>
          </p:nvPr>
        </p:nvSpPr>
        <p:spPr>
          <a:xfrm flipH="1">
            <a:off x="5153025" y="2813050"/>
            <a:ext cx="930275" cy="103981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5000" lnSpcReduction="20000"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7" name="直角三角形 16"/>
          <p:cNvSpPr/>
          <p:nvPr>
            <p:custDataLst>
              <p:tags r:id="rId15"/>
            </p:custDataLst>
          </p:nvPr>
        </p:nvSpPr>
        <p:spPr>
          <a:xfrm>
            <a:off x="6196013" y="2813050"/>
            <a:ext cx="930275" cy="103981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5000" lnSpcReduction="20000"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>
            <p:custDataLst>
              <p:tags r:id="rId2"/>
            </p:custDataLst>
          </p:nvPr>
        </p:nvSpPr>
        <p:spPr>
          <a:xfrm>
            <a:off x="292100" y="268288"/>
            <a:ext cx="11607800" cy="624998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650" name="图片 48" descr="C:\Users\1V994W2\PycharmProjects\PPT_Background_Generation\pic_temp\0_pic_quater_left_up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5" r:link="rId26"/>
          <a:srcRect/>
          <a:stretch>
            <a:fillRect/>
          </a:stretch>
        </p:blipFill>
        <p:spPr bwMode="auto">
          <a:xfrm>
            <a:off x="0" y="0"/>
            <a:ext cx="7207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49" descr="C:\Users\1V994W2\PycharmProjects\PPT_Background_Generation\pic_temp\1_pic_quater_right_up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7" r:link="rId28"/>
          <a:srcRect/>
          <a:stretch>
            <a:fillRect/>
          </a:stretch>
        </p:blipFill>
        <p:spPr bwMode="auto">
          <a:xfrm>
            <a:off x="11471275" y="0"/>
            <a:ext cx="7207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09600" y="611188"/>
            <a:ext cx="10971213" cy="706437"/>
          </a:xfrm>
          <a:prstGeom prst="rect">
            <a:avLst/>
          </a:prstGeom>
        </p:spPr>
        <p:txBody>
          <a:bodyPr anchor="ctr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>
              <a:spcAft>
                <a:spcPts val="0"/>
              </a:spcAft>
              <a:defRPr/>
            </a:pPr>
            <a:r>
              <a:rPr>
                <a:latin typeface="Arial" panose="020B0604020202020204" pitchFamily="34" charset="0"/>
              </a:rPr>
              <a:t>考核方式</a:t>
            </a:r>
          </a:p>
        </p:txBody>
      </p:sp>
      <p:sp>
        <p:nvSpPr>
          <p:cNvPr id="4" name="Oval 133"/>
          <p:cNvSpPr/>
          <p:nvPr>
            <p:custDataLst>
              <p:tags r:id="rId6"/>
            </p:custDataLst>
          </p:nvPr>
        </p:nvSpPr>
        <p:spPr>
          <a:xfrm>
            <a:off x="7824788" y="2200275"/>
            <a:ext cx="360362" cy="360363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457200"/>
            <a:r>
              <a:rPr lang="en-US" altLang="zh-CN" sz="1000" b="1">
                <a:solidFill>
                  <a:schemeClr val="bg1"/>
                </a:solidFill>
                <a:ea typeface="Open Sans Semibold"/>
                <a:cs typeface="Open Sans Semibold"/>
                <a:sym typeface="Arial" charset="0"/>
              </a:rPr>
              <a:t>2</a:t>
            </a:r>
          </a:p>
        </p:txBody>
      </p:sp>
      <p:grpSp>
        <p:nvGrpSpPr>
          <p:cNvPr id="27654" name="组合 4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4429125" y="2584450"/>
            <a:ext cx="3060700" cy="3054350"/>
            <a:chOff x="4239885" y="2085792"/>
            <a:chExt cx="3746501" cy="3740151"/>
          </a:xfrm>
        </p:grpSpPr>
        <p:sp>
          <p:nvSpPr>
            <p:cNvPr id="8" name="Freeform 51"/>
            <p:cNvSpPr>
              <a:spLocks noEditPoints="1"/>
            </p:cNvSpPr>
            <p:nvPr>
              <p:custDataLst>
                <p:tags r:id="rId23"/>
              </p:custDataLst>
            </p:nvPr>
          </p:nvSpPr>
          <p:spPr bwMode="auto">
            <a:xfrm>
              <a:off x="4274863" y="2136335"/>
              <a:ext cx="3670717" cy="3648786"/>
            </a:xfrm>
            <a:custGeom>
              <a:avLst/>
              <a:gdLst>
                <a:gd name="T0" fmla="*/ 2311 w 2312"/>
                <a:gd name="T1" fmla="*/ 1217 h 2298"/>
                <a:gd name="T2" fmla="*/ 2176 w 2312"/>
                <a:gd name="T3" fmla="*/ 665 h 2298"/>
                <a:gd name="T4" fmla="*/ 2077 w 2312"/>
                <a:gd name="T5" fmla="*/ 502 h 2298"/>
                <a:gd name="T6" fmla="*/ 1763 w 2312"/>
                <a:gd name="T7" fmla="*/ 187 h 2298"/>
                <a:gd name="T8" fmla="*/ 1386 w 2312"/>
                <a:gd name="T9" fmla="*/ 42 h 2298"/>
                <a:gd name="T10" fmla="*/ 1378 w 2312"/>
                <a:gd name="T11" fmla="*/ 41 h 2298"/>
                <a:gd name="T12" fmla="*/ 645 w 2312"/>
                <a:gd name="T13" fmla="*/ 93 h 2298"/>
                <a:gd name="T14" fmla="*/ 124 w 2312"/>
                <a:gd name="T15" fmla="*/ 696 h 2298"/>
                <a:gd name="T16" fmla="*/ 4 w 2312"/>
                <a:gd name="T17" fmla="*/ 1189 h 2298"/>
                <a:gd name="T18" fmla="*/ 168 w 2312"/>
                <a:gd name="T19" fmla="*/ 1703 h 2298"/>
                <a:gd name="T20" fmla="*/ 306 w 2312"/>
                <a:gd name="T21" fmla="*/ 1876 h 2298"/>
                <a:gd name="T22" fmla="*/ 947 w 2312"/>
                <a:gd name="T23" fmla="*/ 2269 h 2298"/>
                <a:gd name="T24" fmla="*/ 958 w 2312"/>
                <a:gd name="T25" fmla="*/ 2272 h 2298"/>
                <a:gd name="T26" fmla="*/ 1149 w 2312"/>
                <a:gd name="T27" fmla="*/ 2298 h 2298"/>
                <a:gd name="T28" fmla="*/ 1652 w 2312"/>
                <a:gd name="T29" fmla="*/ 2210 h 2298"/>
                <a:gd name="T30" fmla="*/ 2078 w 2312"/>
                <a:gd name="T31" fmla="*/ 1797 h 2298"/>
                <a:gd name="T32" fmla="*/ 1149 w 2312"/>
                <a:gd name="T33" fmla="*/ 2288 h 2298"/>
                <a:gd name="T34" fmla="*/ 346 w 2312"/>
                <a:gd name="T35" fmla="*/ 1898 h 2298"/>
                <a:gd name="T36" fmla="*/ 2157 w 2312"/>
                <a:gd name="T37" fmla="*/ 654 h 2298"/>
                <a:gd name="T38" fmla="*/ 2010 w 2312"/>
                <a:gd name="T39" fmla="*/ 1213 h 2298"/>
                <a:gd name="T40" fmla="*/ 1637 w 2312"/>
                <a:gd name="T41" fmla="*/ 2205 h 2298"/>
                <a:gd name="T42" fmla="*/ 1637 w 2312"/>
                <a:gd name="T43" fmla="*/ 2205 h 2298"/>
                <a:gd name="T44" fmla="*/ 961 w 2312"/>
                <a:gd name="T45" fmla="*/ 2258 h 2298"/>
                <a:gd name="T46" fmla="*/ 961 w 2312"/>
                <a:gd name="T47" fmla="*/ 2258 h 2298"/>
                <a:gd name="T48" fmla="*/ 1153 w 2312"/>
                <a:gd name="T49" fmla="*/ 474 h 2298"/>
                <a:gd name="T50" fmla="*/ 1175 w 2312"/>
                <a:gd name="T51" fmla="*/ 1202 h 2298"/>
                <a:gd name="T52" fmla="*/ 1481 w 2312"/>
                <a:gd name="T53" fmla="*/ 693 h 2298"/>
                <a:gd name="T54" fmla="*/ 796 w 2312"/>
                <a:gd name="T55" fmla="*/ 1839 h 2298"/>
                <a:gd name="T56" fmla="*/ 523 w 2312"/>
                <a:gd name="T57" fmla="*/ 1200 h 2298"/>
                <a:gd name="T58" fmla="*/ 523 w 2312"/>
                <a:gd name="T59" fmla="*/ 1200 h 2298"/>
                <a:gd name="T60" fmla="*/ 1090 w 2312"/>
                <a:gd name="T61" fmla="*/ 478 h 2298"/>
                <a:gd name="T62" fmla="*/ 631 w 2312"/>
                <a:gd name="T63" fmla="*/ 756 h 2298"/>
                <a:gd name="T64" fmla="*/ 1585 w 2312"/>
                <a:gd name="T65" fmla="*/ 533 h 2298"/>
                <a:gd name="T66" fmla="*/ 1396 w 2312"/>
                <a:gd name="T67" fmla="*/ 66 h 2298"/>
                <a:gd name="T68" fmla="*/ 370 w 2312"/>
                <a:gd name="T69" fmla="*/ 1181 h 2298"/>
                <a:gd name="T70" fmla="*/ 360 w 2312"/>
                <a:gd name="T71" fmla="*/ 1200 h 2298"/>
                <a:gd name="T72" fmla="*/ 360 w 2312"/>
                <a:gd name="T73" fmla="*/ 1200 h 2298"/>
                <a:gd name="T74" fmla="*/ 2009 w 2312"/>
                <a:gd name="T75" fmla="*/ 1203 h 2298"/>
                <a:gd name="T76" fmla="*/ 2009 w 2312"/>
                <a:gd name="T77" fmla="*/ 1203 h 2298"/>
                <a:gd name="T78" fmla="*/ 809 w 2312"/>
                <a:gd name="T79" fmla="*/ 430 h 2298"/>
                <a:gd name="T80" fmla="*/ 643 w 2312"/>
                <a:gd name="T81" fmla="*/ 111 h 2298"/>
                <a:gd name="T82" fmla="*/ 545 w 2312"/>
                <a:gd name="T83" fmla="*/ 225 h 2298"/>
                <a:gd name="T84" fmla="*/ 91 w 2312"/>
                <a:gd name="T85" fmla="*/ 971 h 2298"/>
                <a:gd name="T86" fmla="*/ 1930 w 2312"/>
                <a:gd name="T87" fmla="*/ 526 h 2298"/>
                <a:gd name="T88" fmla="*/ 1962 w 2312"/>
                <a:gd name="T89" fmla="*/ 563 h 2298"/>
                <a:gd name="T90" fmla="*/ 1957 w 2312"/>
                <a:gd name="T91" fmla="*/ 543 h 2298"/>
                <a:gd name="T92" fmla="*/ 534 w 2312"/>
                <a:gd name="T93" fmla="*/ 223 h 2298"/>
                <a:gd name="T94" fmla="*/ 206 w 2312"/>
                <a:gd name="T95" fmla="*/ 606 h 2298"/>
                <a:gd name="T96" fmla="*/ 199 w 2312"/>
                <a:gd name="T97" fmla="*/ 630 h 2298"/>
                <a:gd name="T98" fmla="*/ 288 w 2312"/>
                <a:gd name="T99" fmla="*/ 1836 h 2298"/>
                <a:gd name="T100" fmla="*/ 1522 w 2312"/>
                <a:gd name="T101" fmla="*/ 1955 h 2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12" h="2298">
                  <a:moveTo>
                    <a:pt x="2079" y="1794"/>
                  </a:moveTo>
                  <a:lnTo>
                    <a:pt x="2309" y="1221"/>
                  </a:lnTo>
                  <a:lnTo>
                    <a:pt x="2312" y="1221"/>
                  </a:lnTo>
                  <a:lnTo>
                    <a:pt x="2311" y="1220"/>
                  </a:lnTo>
                  <a:lnTo>
                    <a:pt x="2311" y="1217"/>
                  </a:lnTo>
                  <a:lnTo>
                    <a:pt x="2311" y="1217"/>
                  </a:lnTo>
                  <a:lnTo>
                    <a:pt x="2310" y="1215"/>
                  </a:lnTo>
                  <a:lnTo>
                    <a:pt x="2179" y="677"/>
                  </a:lnTo>
                  <a:lnTo>
                    <a:pt x="2186" y="680"/>
                  </a:lnTo>
                  <a:lnTo>
                    <a:pt x="2176" y="665"/>
                  </a:lnTo>
                  <a:lnTo>
                    <a:pt x="2176" y="663"/>
                  </a:lnTo>
                  <a:lnTo>
                    <a:pt x="2175" y="663"/>
                  </a:lnTo>
                  <a:lnTo>
                    <a:pt x="2081" y="508"/>
                  </a:lnTo>
                  <a:lnTo>
                    <a:pt x="2082" y="507"/>
                  </a:lnTo>
                  <a:lnTo>
                    <a:pt x="2077" y="502"/>
                  </a:lnTo>
                  <a:lnTo>
                    <a:pt x="2075" y="499"/>
                  </a:lnTo>
                  <a:lnTo>
                    <a:pt x="2074" y="499"/>
                  </a:lnTo>
                  <a:lnTo>
                    <a:pt x="1764" y="188"/>
                  </a:lnTo>
                  <a:lnTo>
                    <a:pt x="1763" y="187"/>
                  </a:lnTo>
                  <a:lnTo>
                    <a:pt x="1763" y="187"/>
                  </a:lnTo>
                  <a:lnTo>
                    <a:pt x="1758" y="182"/>
                  </a:lnTo>
                  <a:lnTo>
                    <a:pt x="1755" y="184"/>
                  </a:lnTo>
                  <a:lnTo>
                    <a:pt x="1394" y="46"/>
                  </a:lnTo>
                  <a:lnTo>
                    <a:pt x="1401" y="41"/>
                  </a:lnTo>
                  <a:lnTo>
                    <a:pt x="1386" y="42"/>
                  </a:lnTo>
                  <a:lnTo>
                    <a:pt x="1385" y="40"/>
                  </a:lnTo>
                  <a:lnTo>
                    <a:pt x="1383" y="41"/>
                  </a:lnTo>
                  <a:lnTo>
                    <a:pt x="1382" y="41"/>
                  </a:lnTo>
                  <a:lnTo>
                    <a:pt x="1381" y="42"/>
                  </a:lnTo>
                  <a:lnTo>
                    <a:pt x="1378" y="41"/>
                  </a:lnTo>
                  <a:lnTo>
                    <a:pt x="1378" y="42"/>
                  </a:lnTo>
                  <a:lnTo>
                    <a:pt x="1150" y="0"/>
                  </a:lnTo>
                  <a:lnTo>
                    <a:pt x="1149" y="0"/>
                  </a:lnTo>
                  <a:lnTo>
                    <a:pt x="647" y="96"/>
                  </a:lnTo>
                  <a:lnTo>
                    <a:pt x="645" y="93"/>
                  </a:lnTo>
                  <a:lnTo>
                    <a:pt x="641" y="97"/>
                  </a:lnTo>
                  <a:lnTo>
                    <a:pt x="636" y="97"/>
                  </a:lnTo>
                  <a:lnTo>
                    <a:pt x="638" y="101"/>
                  </a:lnTo>
                  <a:lnTo>
                    <a:pt x="184" y="569"/>
                  </a:lnTo>
                  <a:lnTo>
                    <a:pt x="124" y="696"/>
                  </a:lnTo>
                  <a:lnTo>
                    <a:pt x="124" y="697"/>
                  </a:lnTo>
                  <a:lnTo>
                    <a:pt x="124" y="697"/>
                  </a:lnTo>
                  <a:lnTo>
                    <a:pt x="120" y="704"/>
                  </a:lnTo>
                  <a:lnTo>
                    <a:pt x="122" y="705"/>
                  </a:lnTo>
                  <a:lnTo>
                    <a:pt x="4" y="1189"/>
                  </a:lnTo>
                  <a:lnTo>
                    <a:pt x="0" y="1189"/>
                  </a:lnTo>
                  <a:lnTo>
                    <a:pt x="3" y="1195"/>
                  </a:lnTo>
                  <a:lnTo>
                    <a:pt x="1" y="1200"/>
                  </a:lnTo>
                  <a:lnTo>
                    <a:pt x="5" y="1200"/>
                  </a:lnTo>
                  <a:lnTo>
                    <a:pt x="168" y="1703"/>
                  </a:lnTo>
                  <a:lnTo>
                    <a:pt x="299" y="1866"/>
                  </a:lnTo>
                  <a:lnTo>
                    <a:pt x="293" y="1866"/>
                  </a:lnTo>
                  <a:lnTo>
                    <a:pt x="304" y="1873"/>
                  </a:lnTo>
                  <a:lnTo>
                    <a:pt x="304" y="1876"/>
                  </a:lnTo>
                  <a:lnTo>
                    <a:pt x="306" y="1876"/>
                  </a:lnTo>
                  <a:lnTo>
                    <a:pt x="313" y="1890"/>
                  </a:lnTo>
                  <a:lnTo>
                    <a:pt x="314" y="1881"/>
                  </a:lnTo>
                  <a:lnTo>
                    <a:pt x="598" y="2157"/>
                  </a:lnTo>
                  <a:lnTo>
                    <a:pt x="947" y="2268"/>
                  </a:lnTo>
                  <a:lnTo>
                    <a:pt x="947" y="2269"/>
                  </a:lnTo>
                  <a:lnTo>
                    <a:pt x="953" y="2270"/>
                  </a:lnTo>
                  <a:lnTo>
                    <a:pt x="954" y="2271"/>
                  </a:lnTo>
                  <a:lnTo>
                    <a:pt x="955" y="2271"/>
                  </a:lnTo>
                  <a:lnTo>
                    <a:pt x="956" y="2273"/>
                  </a:lnTo>
                  <a:lnTo>
                    <a:pt x="958" y="2272"/>
                  </a:lnTo>
                  <a:lnTo>
                    <a:pt x="969" y="2278"/>
                  </a:lnTo>
                  <a:lnTo>
                    <a:pt x="967" y="2272"/>
                  </a:lnTo>
                  <a:lnTo>
                    <a:pt x="967" y="2272"/>
                  </a:lnTo>
                  <a:lnTo>
                    <a:pt x="1148" y="2298"/>
                  </a:lnTo>
                  <a:lnTo>
                    <a:pt x="1149" y="2298"/>
                  </a:lnTo>
                  <a:lnTo>
                    <a:pt x="1642" y="2215"/>
                  </a:lnTo>
                  <a:lnTo>
                    <a:pt x="1644" y="2218"/>
                  </a:lnTo>
                  <a:lnTo>
                    <a:pt x="1648" y="2214"/>
                  </a:lnTo>
                  <a:lnTo>
                    <a:pt x="1653" y="2214"/>
                  </a:lnTo>
                  <a:lnTo>
                    <a:pt x="1652" y="2210"/>
                  </a:lnTo>
                  <a:lnTo>
                    <a:pt x="2074" y="1801"/>
                  </a:lnTo>
                  <a:lnTo>
                    <a:pt x="2076" y="1801"/>
                  </a:lnTo>
                  <a:lnTo>
                    <a:pt x="2077" y="1799"/>
                  </a:lnTo>
                  <a:lnTo>
                    <a:pt x="2079" y="1799"/>
                  </a:lnTo>
                  <a:lnTo>
                    <a:pt x="2078" y="1797"/>
                  </a:lnTo>
                  <a:lnTo>
                    <a:pt x="2080" y="1795"/>
                  </a:lnTo>
                  <a:lnTo>
                    <a:pt x="2079" y="1794"/>
                  </a:lnTo>
                  <a:close/>
                  <a:moveTo>
                    <a:pt x="1421" y="2233"/>
                  </a:moveTo>
                  <a:lnTo>
                    <a:pt x="1524" y="2225"/>
                  </a:lnTo>
                  <a:lnTo>
                    <a:pt x="1149" y="2288"/>
                  </a:lnTo>
                  <a:lnTo>
                    <a:pt x="1005" y="2267"/>
                  </a:lnTo>
                  <a:lnTo>
                    <a:pt x="1421" y="2233"/>
                  </a:lnTo>
                  <a:close/>
                  <a:moveTo>
                    <a:pt x="920" y="2248"/>
                  </a:moveTo>
                  <a:lnTo>
                    <a:pt x="604" y="2148"/>
                  </a:lnTo>
                  <a:lnTo>
                    <a:pt x="346" y="1898"/>
                  </a:lnTo>
                  <a:lnTo>
                    <a:pt x="920" y="2248"/>
                  </a:lnTo>
                  <a:close/>
                  <a:moveTo>
                    <a:pt x="2082" y="614"/>
                  </a:moveTo>
                  <a:lnTo>
                    <a:pt x="1962" y="552"/>
                  </a:lnTo>
                  <a:lnTo>
                    <a:pt x="2071" y="512"/>
                  </a:lnTo>
                  <a:lnTo>
                    <a:pt x="2157" y="654"/>
                  </a:lnTo>
                  <a:lnTo>
                    <a:pt x="2082" y="614"/>
                  </a:lnTo>
                  <a:close/>
                  <a:moveTo>
                    <a:pt x="2298" y="1221"/>
                  </a:moveTo>
                  <a:lnTo>
                    <a:pt x="2076" y="1774"/>
                  </a:lnTo>
                  <a:lnTo>
                    <a:pt x="2076" y="1772"/>
                  </a:lnTo>
                  <a:lnTo>
                    <a:pt x="2010" y="1213"/>
                  </a:lnTo>
                  <a:lnTo>
                    <a:pt x="2014" y="1214"/>
                  </a:lnTo>
                  <a:lnTo>
                    <a:pt x="2014" y="1213"/>
                  </a:lnTo>
                  <a:lnTo>
                    <a:pt x="2172" y="1218"/>
                  </a:lnTo>
                  <a:lnTo>
                    <a:pt x="2298" y="1221"/>
                  </a:lnTo>
                  <a:close/>
                  <a:moveTo>
                    <a:pt x="1637" y="2205"/>
                  </a:moveTo>
                  <a:lnTo>
                    <a:pt x="982" y="2259"/>
                  </a:lnTo>
                  <a:lnTo>
                    <a:pt x="1470" y="1982"/>
                  </a:lnTo>
                  <a:lnTo>
                    <a:pt x="1512" y="1958"/>
                  </a:lnTo>
                  <a:lnTo>
                    <a:pt x="1631" y="2193"/>
                  </a:lnTo>
                  <a:lnTo>
                    <a:pt x="1637" y="2205"/>
                  </a:lnTo>
                  <a:close/>
                  <a:moveTo>
                    <a:pt x="2001" y="1225"/>
                  </a:moveTo>
                  <a:lnTo>
                    <a:pt x="2067" y="1791"/>
                  </a:lnTo>
                  <a:lnTo>
                    <a:pt x="1526" y="1942"/>
                  </a:lnTo>
                  <a:lnTo>
                    <a:pt x="2001" y="1225"/>
                  </a:lnTo>
                  <a:close/>
                  <a:moveTo>
                    <a:pt x="961" y="2258"/>
                  </a:moveTo>
                  <a:lnTo>
                    <a:pt x="867" y="2025"/>
                  </a:lnTo>
                  <a:lnTo>
                    <a:pt x="795" y="1850"/>
                  </a:lnTo>
                  <a:lnTo>
                    <a:pt x="1499" y="1954"/>
                  </a:lnTo>
                  <a:lnTo>
                    <a:pt x="1256" y="2091"/>
                  </a:lnTo>
                  <a:lnTo>
                    <a:pt x="961" y="2258"/>
                  </a:lnTo>
                  <a:close/>
                  <a:moveTo>
                    <a:pt x="839" y="427"/>
                  </a:moveTo>
                  <a:lnTo>
                    <a:pt x="1380" y="56"/>
                  </a:lnTo>
                  <a:lnTo>
                    <a:pt x="1452" y="234"/>
                  </a:lnTo>
                  <a:lnTo>
                    <a:pt x="1567" y="521"/>
                  </a:lnTo>
                  <a:lnTo>
                    <a:pt x="1153" y="474"/>
                  </a:lnTo>
                  <a:lnTo>
                    <a:pt x="823" y="437"/>
                  </a:lnTo>
                  <a:lnTo>
                    <a:pt x="839" y="427"/>
                  </a:lnTo>
                  <a:close/>
                  <a:moveTo>
                    <a:pt x="1995" y="1213"/>
                  </a:moveTo>
                  <a:lnTo>
                    <a:pt x="1515" y="1940"/>
                  </a:lnTo>
                  <a:lnTo>
                    <a:pt x="1175" y="1202"/>
                  </a:lnTo>
                  <a:lnTo>
                    <a:pt x="1995" y="1213"/>
                  </a:lnTo>
                  <a:close/>
                  <a:moveTo>
                    <a:pt x="1993" y="1202"/>
                  </a:moveTo>
                  <a:lnTo>
                    <a:pt x="1468" y="1196"/>
                  </a:lnTo>
                  <a:lnTo>
                    <a:pt x="1177" y="1192"/>
                  </a:lnTo>
                  <a:lnTo>
                    <a:pt x="1481" y="693"/>
                  </a:lnTo>
                  <a:lnTo>
                    <a:pt x="1575" y="537"/>
                  </a:lnTo>
                  <a:lnTo>
                    <a:pt x="1576" y="537"/>
                  </a:lnTo>
                  <a:lnTo>
                    <a:pt x="1993" y="1202"/>
                  </a:lnTo>
                  <a:close/>
                  <a:moveTo>
                    <a:pt x="1506" y="1944"/>
                  </a:moveTo>
                  <a:lnTo>
                    <a:pt x="796" y="1839"/>
                  </a:lnTo>
                  <a:lnTo>
                    <a:pt x="945" y="1586"/>
                  </a:lnTo>
                  <a:lnTo>
                    <a:pt x="1167" y="1209"/>
                  </a:lnTo>
                  <a:lnTo>
                    <a:pt x="1498" y="1928"/>
                  </a:lnTo>
                  <a:lnTo>
                    <a:pt x="1506" y="1944"/>
                  </a:lnTo>
                  <a:close/>
                  <a:moveTo>
                    <a:pt x="523" y="1200"/>
                  </a:moveTo>
                  <a:lnTo>
                    <a:pt x="1158" y="1203"/>
                  </a:lnTo>
                  <a:lnTo>
                    <a:pt x="1028" y="1424"/>
                  </a:lnTo>
                  <a:lnTo>
                    <a:pt x="788" y="1833"/>
                  </a:lnTo>
                  <a:lnTo>
                    <a:pt x="378" y="1200"/>
                  </a:lnTo>
                  <a:lnTo>
                    <a:pt x="523" y="1200"/>
                  </a:lnTo>
                  <a:close/>
                  <a:moveTo>
                    <a:pt x="1567" y="531"/>
                  </a:moveTo>
                  <a:lnTo>
                    <a:pt x="1282" y="999"/>
                  </a:lnTo>
                  <a:lnTo>
                    <a:pt x="1168" y="1186"/>
                  </a:lnTo>
                  <a:lnTo>
                    <a:pt x="817" y="447"/>
                  </a:lnTo>
                  <a:lnTo>
                    <a:pt x="1090" y="478"/>
                  </a:lnTo>
                  <a:lnTo>
                    <a:pt x="1567" y="531"/>
                  </a:lnTo>
                  <a:close/>
                  <a:moveTo>
                    <a:pt x="808" y="452"/>
                  </a:moveTo>
                  <a:lnTo>
                    <a:pt x="1159" y="1192"/>
                  </a:lnTo>
                  <a:lnTo>
                    <a:pt x="378" y="1189"/>
                  </a:lnTo>
                  <a:lnTo>
                    <a:pt x="631" y="756"/>
                  </a:lnTo>
                  <a:lnTo>
                    <a:pt x="808" y="452"/>
                  </a:lnTo>
                  <a:close/>
                  <a:moveTo>
                    <a:pt x="1585" y="533"/>
                  </a:moveTo>
                  <a:lnTo>
                    <a:pt x="1945" y="556"/>
                  </a:lnTo>
                  <a:lnTo>
                    <a:pt x="1997" y="1187"/>
                  </a:lnTo>
                  <a:lnTo>
                    <a:pt x="1585" y="533"/>
                  </a:lnTo>
                  <a:close/>
                  <a:moveTo>
                    <a:pt x="779" y="1839"/>
                  </a:moveTo>
                  <a:lnTo>
                    <a:pt x="315" y="1865"/>
                  </a:lnTo>
                  <a:lnTo>
                    <a:pt x="373" y="1210"/>
                  </a:lnTo>
                  <a:lnTo>
                    <a:pt x="779" y="1839"/>
                  </a:lnTo>
                  <a:close/>
                  <a:moveTo>
                    <a:pt x="1396" y="66"/>
                  </a:moveTo>
                  <a:lnTo>
                    <a:pt x="1934" y="545"/>
                  </a:lnTo>
                  <a:lnTo>
                    <a:pt x="1579" y="522"/>
                  </a:lnTo>
                  <a:lnTo>
                    <a:pt x="1396" y="66"/>
                  </a:lnTo>
                  <a:close/>
                  <a:moveTo>
                    <a:pt x="798" y="449"/>
                  </a:moveTo>
                  <a:lnTo>
                    <a:pt x="370" y="1181"/>
                  </a:lnTo>
                  <a:lnTo>
                    <a:pt x="246" y="713"/>
                  </a:lnTo>
                  <a:lnTo>
                    <a:pt x="218" y="611"/>
                  </a:lnTo>
                  <a:lnTo>
                    <a:pt x="334" y="579"/>
                  </a:lnTo>
                  <a:lnTo>
                    <a:pt x="798" y="449"/>
                  </a:lnTo>
                  <a:close/>
                  <a:moveTo>
                    <a:pt x="360" y="1200"/>
                  </a:moveTo>
                  <a:lnTo>
                    <a:pt x="360" y="1200"/>
                  </a:lnTo>
                  <a:lnTo>
                    <a:pt x="363" y="1200"/>
                  </a:lnTo>
                  <a:lnTo>
                    <a:pt x="306" y="1850"/>
                  </a:lnTo>
                  <a:lnTo>
                    <a:pt x="16" y="1200"/>
                  </a:lnTo>
                  <a:lnTo>
                    <a:pt x="360" y="1200"/>
                  </a:lnTo>
                  <a:close/>
                  <a:moveTo>
                    <a:pt x="785" y="1849"/>
                  </a:moveTo>
                  <a:lnTo>
                    <a:pt x="948" y="2253"/>
                  </a:lnTo>
                  <a:lnTo>
                    <a:pt x="326" y="1874"/>
                  </a:lnTo>
                  <a:lnTo>
                    <a:pt x="785" y="1849"/>
                  </a:lnTo>
                  <a:close/>
                  <a:moveTo>
                    <a:pt x="2009" y="1203"/>
                  </a:moveTo>
                  <a:lnTo>
                    <a:pt x="1960" y="612"/>
                  </a:lnTo>
                  <a:lnTo>
                    <a:pt x="1956" y="576"/>
                  </a:lnTo>
                  <a:lnTo>
                    <a:pt x="2296" y="1211"/>
                  </a:lnTo>
                  <a:lnTo>
                    <a:pt x="2140" y="1206"/>
                  </a:lnTo>
                  <a:lnTo>
                    <a:pt x="2009" y="1203"/>
                  </a:lnTo>
                  <a:close/>
                  <a:moveTo>
                    <a:pt x="1364" y="54"/>
                  </a:moveTo>
                  <a:lnTo>
                    <a:pt x="1319" y="85"/>
                  </a:lnTo>
                  <a:lnTo>
                    <a:pt x="811" y="433"/>
                  </a:lnTo>
                  <a:lnTo>
                    <a:pt x="809" y="430"/>
                  </a:lnTo>
                  <a:lnTo>
                    <a:pt x="809" y="430"/>
                  </a:lnTo>
                  <a:lnTo>
                    <a:pt x="752" y="312"/>
                  </a:lnTo>
                  <a:lnTo>
                    <a:pt x="652" y="107"/>
                  </a:lnTo>
                  <a:lnTo>
                    <a:pt x="870" y="91"/>
                  </a:lnTo>
                  <a:lnTo>
                    <a:pt x="1364" y="54"/>
                  </a:lnTo>
                  <a:close/>
                  <a:moveTo>
                    <a:pt x="643" y="111"/>
                  </a:moveTo>
                  <a:lnTo>
                    <a:pt x="776" y="384"/>
                  </a:lnTo>
                  <a:lnTo>
                    <a:pt x="801" y="437"/>
                  </a:lnTo>
                  <a:lnTo>
                    <a:pt x="301" y="577"/>
                  </a:lnTo>
                  <a:lnTo>
                    <a:pt x="227" y="598"/>
                  </a:lnTo>
                  <a:lnTo>
                    <a:pt x="545" y="225"/>
                  </a:lnTo>
                  <a:lnTo>
                    <a:pt x="643" y="111"/>
                  </a:lnTo>
                  <a:close/>
                  <a:moveTo>
                    <a:pt x="211" y="625"/>
                  </a:moveTo>
                  <a:lnTo>
                    <a:pt x="362" y="1189"/>
                  </a:lnTo>
                  <a:lnTo>
                    <a:pt x="16" y="1189"/>
                  </a:lnTo>
                  <a:lnTo>
                    <a:pt x="91" y="971"/>
                  </a:lnTo>
                  <a:lnTo>
                    <a:pt x="211" y="625"/>
                  </a:lnTo>
                  <a:close/>
                  <a:moveTo>
                    <a:pt x="1930" y="526"/>
                  </a:moveTo>
                  <a:lnTo>
                    <a:pt x="1407" y="63"/>
                  </a:lnTo>
                  <a:lnTo>
                    <a:pt x="1756" y="195"/>
                  </a:lnTo>
                  <a:lnTo>
                    <a:pt x="1930" y="526"/>
                  </a:lnTo>
                  <a:close/>
                  <a:moveTo>
                    <a:pt x="1962" y="563"/>
                  </a:moveTo>
                  <a:lnTo>
                    <a:pt x="2035" y="602"/>
                  </a:lnTo>
                  <a:lnTo>
                    <a:pt x="2167" y="670"/>
                  </a:lnTo>
                  <a:lnTo>
                    <a:pt x="2291" y="1178"/>
                  </a:lnTo>
                  <a:lnTo>
                    <a:pt x="1962" y="563"/>
                  </a:lnTo>
                  <a:close/>
                  <a:moveTo>
                    <a:pt x="1957" y="543"/>
                  </a:moveTo>
                  <a:lnTo>
                    <a:pt x="1953" y="545"/>
                  </a:lnTo>
                  <a:lnTo>
                    <a:pt x="1780" y="219"/>
                  </a:lnTo>
                  <a:lnTo>
                    <a:pt x="2064" y="503"/>
                  </a:lnTo>
                  <a:lnTo>
                    <a:pt x="1957" y="543"/>
                  </a:lnTo>
                  <a:close/>
                  <a:moveTo>
                    <a:pt x="731" y="90"/>
                  </a:moveTo>
                  <a:lnTo>
                    <a:pt x="1149" y="10"/>
                  </a:lnTo>
                  <a:lnTo>
                    <a:pt x="1342" y="46"/>
                  </a:lnTo>
                  <a:lnTo>
                    <a:pt x="731" y="90"/>
                  </a:lnTo>
                  <a:close/>
                  <a:moveTo>
                    <a:pt x="534" y="223"/>
                  </a:moveTo>
                  <a:lnTo>
                    <a:pt x="214" y="597"/>
                  </a:lnTo>
                  <a:lnTo>
                    <a:pt x="212" y="590"/>
                  </a:lnTo>
                  <a:lnTo>
                    <a:pt x="208" y="603"/>
                  </a:lnTo>
                  <a:lnTo>
                    <a:pt x="205" y="604"/>
                  </a:lnTo>
                  <a:lnTo>
                    <a:pt x="206" y="606"/>
                  </a:lnTo>
                  <a:lnTo>
                    <a:pt x="189" y="625"/>
                  </a:lnTo>
                  <a:lnTo>
                    <a:pt x="147" y="671"/>
                  </a:lnTo>
                  <a:lnTo>
                    <a:pt x="192" y="575"/>
                  </a:lnTo>
                  <a:lnTo>
                    <a:pt x="534" y="223"/>
                  </a:lnTo>
                  <a:close/>
                  <a:moveTo>
                    <a:pt x="199" y="630"/>
                  </a:moveTo>
                  <a:lnTo>
                    <a:pt x="38" y="1092"/>
                  </a:lnTo>
                  <a:lnTo>
                    <a:pt x="133" y="702"/>
                  </a:lnTo>
                  <a:lnTo>
                    <a:pt x="199" y="630"/>
                  </a:lnTo>
                  <a:close/>
                  <a:moveTo>
                    <a:pt x="235" y="1715"/>
                  </a:moveTo>
                  <a:lnTo>
                    <a:pt x="288" y="1836"/>
                  </a:lnTo>
                  <a:lnTo>
                    <a:pt x="178" y="1698"/>
                  </a:lnTo>
                  <a:lnTo>
                    <a:pt x="43" y="1287"/>
                  </a:lnTo>
                  <a:lnTo>
                    <a:pt x="235" y="1715"/>
                  </a:lnTo>
                  <a:close/>
                  <a:moveTo>
                    <a:pt x="1647" y="2201"/>
                  </a:moveTo>
                  <a:lnTo>
                    <a:pt x="1522" y="1955"/>
                  </a:lnTo>
                  <a:lnTo>
                    <a:pt x="2055" y="1805"/>
                  </a:lnTo>
                  <a:lnTo>
                    <a:pt x="1647" y="2201"/>
                  </a:lnTo>
                  <a:close/>
                </a:path>
              </a:pathLst>
            </a:custGeom>
            <a:solidFill>
              <a:schemeClr val="bg1">
                <a:lumMod val="65000"/>
                <a:alpha val="25000"/>
              </a:schemeClr>
            </a:solidFill>
            <a:ln>
              <a:noFill/>
            </a:ln>
          </p:spPr>
          <p:txBody>
            <a:bodyPr/>
            <a:lstStyle/>
            <a:p>
              <a:pPr defTabSz="45720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22222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Group 49"/>
            <p:cNvGrpSpPr/>
            <p:nvPr/>
          </p:nvGrpSpPr>
          <p:grpSpPr>
            <a:xfrm>
              <a:off x="4239885" y="2085792"/>
              <a:ext cx="3746501" cy="3740151"/>
              <a:chOff x="2144713" y="1752600"/>
              <a:chExt cx="3746501" cy="374015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" name="Oval 52"/>
              <p:cNvSpPr>
                <a:spLocks noChangeArrowheads="1"/>
              </p:cNvSpPr>
              <p:nvPr/>
            </p:nvSpPr>
            <p:spPr bwMode="auto">
              <a:xfrm>
                <a:off x="5778501" y="3678238"/>
                <a:ext cx="112713" cy="1127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Oval 53"/>
              <p:cNvSpPr>
                <a:spLocks noChangeArrowheads="1"/>
              </p:cNvSpPr>
              <p:nvPr/>
            </p:nvSpPr>
            <p:spPr bwMode="auto">
              <a:xfrm>
                <a:off x="5297488" y="3657600"/>
                <a:ext cx="123825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54"/>
              <p:cNvSpPr>
                <a:spLocks noChangeArrowheads="1"/>
              </p:cNvSpPr>
              <p:nvPr/>
            </p:nvSpPr>
            <p:spPr bwMode="auto">
              <a:xfrm>
                <a:off x="4518026" y="4841875"/>
                <a:ext cx="122238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55"/>
              <p:cNvSpPr>
                <a:spLocks noChangeArrowheads="1"/>
              </p:cNvSpPr>
              <p:nvPr/>
            </p:nvSpPr>
            <p:spPr bwMode="auto">
              <a:xfrm>
                <a:off x="5410201" y="4583113"/>
                <a:ext cx="122238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56"/>
              <p:cNvSpPr>
                <a:spLocks noChangeArrowheads="1"/>
              </p:cNvSpPr>
              <p:nvPr/>
            </p:nvSpPr>
            <p:spPr bwMode="auto">
              <a:xfrm>
                <a:off x="4738688" y="5259388"/>
                <a:ext cx="106363" cy="1079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Oval 57"/>
              <p:cNvSpPr>
                <a:spLocks noChangeArrowheads="1"/>
              </p:cNvSpPr>
              <p:nvPr/>
            </p:nvSpPr>
            <p:spPr bwMode="auto">
              <a:xfrm>
                <a:off x="3951288" y="5395913"/>
                <a:ext cx="96838" cy="968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Oval 58"/>
              <p:cNvSpPr>
                <a:spLocks noChangeArrowheads="1"/>
              </p:cNvSpPr>
              <p:nvPr/>
            </p:nvSpPr>
            <p:spPr bwMode="auto">
              <a:xfrm>
                <a:off x="3635376" y="5341938"/>
                <a:ext cx="122238" cy="1222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Oval 59"/>
              <p:cNvSpPr>
                <a:spLocks noChangeArrowheads="1"/>
              </p:cNvSpPr>
              <p:nvPr/>
            </p:nvSpPr>
            <p:spPr bwMode="auto">
              <a:xfrm>
                <a:off x="3074988" y="5172075"/>
                <a:ext cx="101600" cy="1016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Oval 60"/>
              <p:cNvSpPr>
                <a:spLocks noChangeArrowheads="1"/>
              </p:cNvSpPr>
              <p:nvPr/>
            </p:nvSpPr>
            <p:spPr bwMode="auto">
              <a:xfrm>
                <a:off x="3367088" y="4672013"/>
                <a:ext cx="120650" cy="1222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61"/>
              <p:cNvSpPr>
                <a:spLocks noChangeArrowheads="1"/>
              </p:cNvSpPr>
              <p:nvPr/>
            </p:nvSpPr>
            <p:spPr bwMode="auto">
              <a:xfrm>
                <a:off x="2606676" y="4711700"/>
                <a:ext cx="122238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62"/>
              <p:cNvSpPr>
                <a:spLocks noChangeArrowheads="1"/>
              </p:cNvSpPr>
              <p:nvPr/>
            </p:nvSpPr>
            <p:spPr bwMode="auto">
              <a:xfrm>
                <a:off x="3973513" y="3640138"/>
                <a:ext cx="122238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Oval 63"/>
              <p:cNvSpPr>
                <a:spLocks noChangeArrowheads="1"/>
              </p:cNvSpPr>
              <p:nvPr/>
            </p:nvSpPr>
            <p:spPr bwMode="auto">
              <a:xfrm>
                <a:off x="2705101" y="3643313"/>
                <a:ext cx="122238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Oval 64"/>
              <p:cNvSpPr>
                <a:spLocks noChangeArrowheads="1"/>
              </p:cNvSpPr>
              <p:nvPr/>
            </p:nvSpPr>
            <p:spPr bwMode="auto">
              <a:xfrm>
                <a:off x="2144713" y="3649663"/>
                <a:ext cx="98425" cy="984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65"/>
              <p:cNvSpPr/>
              <p:nvPr/>
            </p:nvSpPr>
            <p:spPr bwMode="auto">
              <a:xfrm>
                <a:off x="2425701" y="2651125"/>
                <a:ext cx="155575" cy="182563"/>
              </a:xfrm>
              <a:custGeom>
                <a:avLst/>
                <a:gdLst>
                  <a:gd name="T0" fmla="*/ 66 w 98"/>
                  <a:gd name="T1" fmla="*/ 38 h 115"/>
                  <a:gd name="T2" fmla="*/ 66 w 98"/>
                  <a:gd name="T3" fmla="*/ 33 h 115"/>
                  <a:gd name="T4" fmla="*/ 33 w 98"/>
                  <a:gd name="T5" fmla="*/ 0 h 115"/>
                  <a:gd name="T6" fmla="*/ 0 w 98"/>
                  <a:gd name="T7" fmla="*/ 33 h 115"/>
                  <a:gd name="T8" fmla="*/ 22 w 98"/>
                  <a:gd name="T9" fmla="*/ 64 h 115"/>
                  <a:gd name="T10" fmla="*/ 20 w 98"/>
                  <a:gd name="T11" fmla="*/ 76 h 115"/>
                  <a:gd name="T12" fmla="*/ 59 w 98"/>
                  <a:gd name="T13" fmla="*/ 115 h 115"/>
                  <a:gd name="T14" fmla="*/ 98 w 98"/>
                  <a:gd name="T15" fmla="*/ 76 h 115"/>
                  <a:gd name="T16" fmla="*/ 66 w 98"/>
                  <a:gd name="T17" fmla="*/ 3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15">
                    <a:moveTo>
                      <a:pt x="66" y="38"/>
                    </a:moveTo>
                    <a:cubicBezTo>
                      <a:pt x="66" y="36"/>
                      <a:pt x="66" y="35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48"/>
                      <a:pt x="9" y="60"/>
                      <a:pt x="22" y="64"/>
                    </a:cubicBezTo>
                    <a:cubicBezTo>
                      <a:pt x="20" y="68"/>
                      <a:pt x="20" y="72"/>
                      <a:pt x="20" y="76"/>
                    </a:cubicBezTo>
                    <a:cubicBezTo>
                      <a:pt x="20" y="97"/>
                      <a:pt x="37" y="115"/>
                      <a:pt x="59" y="115"/>
                    </a:cubicBezTo>
                    <a:cubicBezTo>
                      <a:pt x="80" y="115"/>
                      <a:pt x="98" y="97"/>
                      <a:pt x="98" y="76"/>
                    </a:cubicBezTo>
                    <a:cubicBezTo>
                      <a:pt x="98" y="57"/>
                      <a:pt x="84" y="41"/>
                      <a:pt x="66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Oval 66"/>
              <p:cNvSpPr>
                <a:spLocks noChangeArrowheads="1"/>
              </p:cNvSpPr>
              <p:nvPr/>
            </p:nvSpPr>
            <p:spPr bwMode="auto">
              <a:xfrm>
                <a:off x="3406776" y="2444750"/>
                <a:ext cx="120650" cy="1222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Oval 67"/>
              <p:cNvSpPr>
                <a:spLocks noChangeArrowheads="1"/>
              </p:cNvSpPr>
              <p:nvPr/>
            </p:nvSpPr>
            <p:spPr bwMode="auto">
              <a:xfrm>
                <a:off x="3141663" y="1908175"/>
                <a:ext cx="122238" cy="1222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Oval 68"/>
              <p:cNvSpPr>
                <a:spLocks noChangeArrowheads="1"/>
              </p:cNvSpPr>
              <p:nvPr/>
            </p:nvSpPr>
            <p:spPr bwMode="auto">
              <a:xfrm>
                <a:off x="3956051" y="1752600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69"/>
              <p:cNvSpPr>
                <a:spLocks noChangeArrowheads="1"/>
              </p:cNvSpPr>
              <p:nvPr/>
            </p:nvSpPr>
            <p:spPr bwMode="auto">
              <a:xfrm>
                <a:off x="4314826" y="1824038"/>
                <a:ext cx="123825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Oval 70"/>
              <p:cNvSpPr>
                <a:spLocks noChangeArrowheads="1"/>
              </p:cNvSpPr>
              <p:nvPr/>
            </p:nvSpPr>
            <p:spPr bwMode="auto">
              <a:xfrm>
                <a:off x="4908551" y="2039938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Oval 71"/>
              <p:cNvSpPr>
                <a:spLocks noChangeArrowheads="1"/>
              </p:cNvSpPr>
              <p:nvPr/>
            </p:nvSpPr>
            <p:spPr bwMode="auto">
              <a:xfrm>
                <a:off x="5211763" y="2619375"/>
                <a:ext cx="122238" cy="1222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Oval 72"/>
              <p:cNvSpPr>
                <a:spLocks noChangeArrowheads="1"/>
              </p:cNvSpPr>
              <p:nvPr/>
            </p:nvSpPr>
            <p:spPr bwMode="auto">
              <a:xfrm>
                <a:off x="5421313" y="2554288"/>
                <a:ext cx="103188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73"/>
              <p:cNvSpPr>
                <a:spLocks noChangeArrowheads="1"/>
              </p:cNvSpPr>
              <p:nvPr/>
            </p:nvSpPr>
            <p:spPr bwMode="auto">
              <a:xfrm>
                <a:off x="5570538" y="2800350"/>
                <a:ext cx="122238" cy="1222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74"/>
              <p:cNvSpPr>
                <a:spLocks noChangeArrowheads="1"/>
              </p:cNvSpPr>
              <p:nvPr/>
            </p:nvSpPr>
            <p:spPr bwMode="auto">
              <a:xfrm>
                <a:off x="2327276" y="2867025"/>
                <a:ext cx="96838" cy="1000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45720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rgbClr val="22222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3" name="Oval 7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37313" y="3249613"/>
            <a:ext cx="123825" cy="1238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>
            <a:normAutofit fontScale="25000" lnSpcReduction="20000"/>
          </a:bodyPr>
          <a:lstStyle/>
          <a:p>
            <a:pPr defTabSz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2222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6" name="Freeform 76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515100" y="2386013"/>
            <a:ext cx="1411288" cy="904875"/>
          </a:xfrm>
          <a:custGeom>
            <a:avLst/>
            <a:gdLst>
              <a:gd name="T0" fmla="*/ 0 w 889"/>
              <a:gd name="T1" fmla="*/ 904349 h 434"/>
              <a:gd name="T2" fmla="*/ 682625 w 889"/>
              <a:gd name="T3" fmla="*/ 0 h 434"/>
              <a:gd name="T4" fmla="*/ 1411288 w 889"/>
              <a:gd name="T5" fmla="*/ 0 h 434"/>
              <a:gd name="T6" fmla="*/ 0 60000 65536"/>
              <a:gd name="T7" fmla="*/ 0 60000 65536"/>
              <a:gd name="T8" fmla="*/ 0 60000 65536"/>
              <a:gd name="T9" fmla="*/ 0 w 889"/>
              <a:gd name="T10" fmla="*/ 0 h 434"/>
              <a:gd name="T11" fmla="*/ 889 w 889"/>
              <a:gd name="T12" fmla="*/ 434 h 4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89" h="434">
                <a:moveTo>
                  <a:pt x="0" y="434"/>
                </a:moveTo>
                <a:lnTo>
                  <a:pt x="430" y="0"/>
                </a:lnTo>
                <a:lnTo>
                  <a:pt x="889" y="0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Oval 8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32400" y="2706688"/>
            <a:ext cx="117475" cy="1174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>
            <a:normAutofit fontScale="25000" lnSpcReduction="20000"/>
          </a:bodyPr>
          <a:lstStyle/>
          <a:p>
            <a:pPr defTabSz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2222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8" name="Freeform 82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257675" y="2179638"/>
            <a:ext cx="1017588" cy="561975"/>
          </a:xfrm>
          <a:custGeom>
            <a:avLst/>
            <a:gdLst>
              <a:gd name="T0" fmla="*/ 1017588 w 641"/>
              <a:gd name="T1" fmla="*/ 561975 h 354"/>
              <a:gd name="T2" fmla="*/ 460375 w 641"/>
              <a:gd name="T3" fmla="*/ 0 h 354"/>
              <a:gd name="T4" fmla="*/ 0 w 641"/>
              <a:gd name="T5" fmla="*/ 0 h 354"/>
              <a:gd name="T6" fmla="*/ 0 60000 65536"/>
              <a:gd name="T7" fmla="*/ 0 60000 65536"/>
              <a:gd name="T8" fmla="*/ 0 60000 65536"/>
              <a:gd name="T9" fmla="*/ 0 w 641"/>
              <a:gd name="T10" fmla="*/ 0 h 354"/>
              <a:gd name="T11" fmla="*/ 641 w 641"/>
              <a:gd name="T12" fmla="*/ 354 h 3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1" h="354">
                <a:moveTo>
                  <a:pt x="641" y="354"/>
                </a:moveTo>
                <a:lnTo>
                  <a:pt x="290" y="0"/>
                </a:lnTo>
                <a:lnTo>
                  <a:pt x="0" y="0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Oval 136"/>
          <p:cNvSpPr/>
          <p:nvPr>
            <p:custDataLst>
              <p:tags r:id="rId12"/>
            </p:custDataLst>
          </p:nvPr>
        </p:nvSpPr>
        <p:spPr>
          <a:xfrm>
            <a:off x="3933825" y="2005013"/>
            <a:ext cx="358775" cy="360362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457200"/>
            <a:r>
              <a:rPr lang="en-US" altLang="zh-CN" sz="1000" b="1">
                <a:solidFill>
                  <a:schemeClr val="bg1"/>
                </a:solidFill>
                <a:ea typeface="Open Sans Semibold"/>
                <a:cs typeface="Open Sans Semibold"/>
                <a:sym typeface="Arial" charset="0"/>
              </a:rPr>
              <a:t>1</a:t>
            </a:r>
          </a:p>
        </p:txBody>
      </p:sp>
      <p:sp>
        <p:nvSpPr>
          <p:cNvPr id="38" name="文本框 37"/>
          <p:cNvSpPr txBox="1"/>
          <p:nvPr>
            <p:custDataLst>
              <p:tags r:id="rId13"/>
            </p:custDataLst>
          </p:nvPr>
        </p:nvSpPr>
        <p:spPr>
          <a:xfrm>
            <a:off x="1054100" y="2162175"/>
            <a:ext cx="3455988" cy="1062038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知识考核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占总成绩的20%</a:t>
            </a:r>
            <a:endParaRPr lang="zh-CN" altLang="en-US" sz="2800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>
            <p:custDataLst>
              <p:tags r:id="rId14"/>
            </p:custDataLst>
          </p:nvPr>
        </p:nvSpPr>
        <p:spPr>
          <a:xfrm>
            <a:off x="952500" y="4125913"/>
            <a:ext cx="3111500" cy="1062037"/>
          </a:xfrm>
          <a:prstGeom prst="rect">
            <a:avLst/>
          </a:prstGeom>
          <a:noFill/>
        </p:spPr>
        <p:txBody>
          <a:bodyPr anchor="ctr">
            <a:normAutofit fontScale="25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2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学情考核</a:t>
            </a:r>
            <a:r>
              <a:rPr lang="zh-CN" altLang="en-US" sz="80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（包括写作训练频次、文章修改频次等活动情况）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占总成绩的10%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spc="1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15"/>
            </p:custDataLst>
          </p:nvPr>
        </p:nvSpPr>
        <p:spPr>
          <a:xfrm>
            <a:off x="8458200" y="4195763"/>
            <a:ext cx="2406650" cy="1062037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课程成绩由知识考核、学情考核和文章考核三部分构成。</a:t>
            </a:r>
            <a:r>
              <a:rPr lang="zh-CN" altLang="en-US" sz="28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合计</a:t>
            </a:r>
            <a:r>
              <a:rPr lang="en-US" altLang="zh-CN" sz="28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</a:t>
            </a:r>
            <a:r>
              <a:rPr lang="zh-CN" altLang="en-US" sz="28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分。</a:t>
            </a:r>
          </a:p>
        </p:txBody>
      </p:sp>
      <p:sp>
        <p:nvSpPr>
          <p:cNvPr id="41" name="Oval 7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 flipV="1">
            <a:off x="7000875" y="4129088"/>
            <a:ext cx="117475" cy="1174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>
            <a:normAutofit fontScale="25000" lnSpcReduction="20000"/>
          </a:bodyPr>
          <a:lstStyle/>
          <a:p>
            <a:pPr defTabSz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2222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Oval 133"/>
          <p:cNvSpPr/>
          <p:nvPr>
            <p:custDataLst>
              <p:tags r:id="rId17"/>
            </p:custDataLst>
          </p:nvPr>
        </p:nvSpPr>
        <p:spPr>
          <a:xfrm>
            <a:off x="7869238" y="4537075"/>
            <a:ext cx="360362" cy="358775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457200"/>
            <a:r>
              <a:rPr lang="en-US" altLang="zh-CN" sz="1000" b="1">
                <a:solidFill>
                  <a:schemeClr val="bg1"/>
                </a:solidFill>
                <a:ea typeface="Open Sans Semibold"/>
                <a:cs typeface="Open Sans Semibold"/>
                <a:sym typeface="Arial" charset="0"/>
              </a:rPr>
              <a:t>4</a:t>
            </a:r>
          </a:p>
        </p:txBody>
      </p:sp>
      <p:sp>
        <p:nvSpPr>
          <p:cNvPr id="27665" name="任意形状 3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7067550" y="4187825"/>
            <a:ext cx="919163" cy="522288"/>
          </a:xfrm>
          <a:custGeom>
            <a:avLst/>
            <a:gdLst>
              <a:gd name="T0" fmla="*/ 0 w 840059"/>
              <a:gd name="T1" fmla="*/ 0 h 498088"/>
              <a:gd name="T2" fmla="*/ 545469 w 840059"/>
              <a:gd name="T3" fmla="*/ 521272 h 498088"/>
              <a:gd name="T4" fmla="*/ 919971 w 840059"/>
              <a:gd name="T5" fmla="*/ 521272 h 4980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40059" h="498088">
                <a:moveTo>
                  <a:pt x="0" y="0"/>
                </a:moveTo>
                <a:lnTo>
                  <a:pt x="498088" y="498088"/>
                </a:lnTo>
                <a:lnTo>
                  <a:pt x="840059" y="498088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139"/>
          <p:cNvSpPr/>
          <p:nvPr>
            <p:custDataLst>
              <p:tags r:id="rId19"/>
            </p:custDataLst>
          </p:nvPr>
        </p:nvSpPr>
        <p:spPr>
          <a:xfrm>
            <a:off x="3703638" y="5102225"/>
            <a:ext cx="360362" cy="360363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457200"/>
            <a:r>
              <a:rPr lang="en-US" altLang="zh-CN" sz="1000" b="1">
                <a:solidFill>
                  <a:schemeClr val="bg1"/>
                </a:solidFill>
                <a:ea typeface="Open Sans Semibold"/>
                <a:cs typeface="Open Sans Semibold"/>
                <a:sym typeface="Arial" charset="0"/>
              </a:rPr>
              <a:t>3</a:t>
            </a:r>
          </a:p>
        </p:txBody>
      </p:sp>
      <p:sp>
        <p:nvSpPr>
          <p:cNvPr id="46" name="Oval 7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806950" y="4999038"/>
            <a:ext cx="101600" cy="104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>
            <a:normAutofit fontScale="25000" lnSpcReduction="20000"/>
          </a:bodyPr>
          <a:lstStyle/>
          <a:p>
            <a:pPr defTabSz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2222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79"/>
          <p:cNvSpPr/>
          <p:nvPr>
            <p:custDataLst>
              <p:tags r:id="rId21"/>
            </p:custDataLst>
          </p:nvPr>
        </p:nvSpPr>
        <p:spPr bwMode="auto">
          <a:xfrm>
            <a:off x="4027488" y="5056188"/>
            <a:ext cx="827087" cy="261937"/>
          </a:xfrm>
          <a:custGeom>
            <a:avLst/>
            <a:gdLst>
              <a:gd name="T0" fmla="*/ 367 w 367"/>
              <a:gd name="T1" fmla="*/ 0 h 187"/>
              <a:gd name="T2" fmla="*/ 181 w 367"/>
              <a:gd name="T3" fmla="*/ 187 h 187"/>
              <a:gd name="T4" fmla="*/ 0 w 367"/>
              <a:gd name="T5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7" h="187">
                <a:moveTo>
                  <a:pt x="367" y="0"/>
                </a:moveTo>
                <a:lnTo>
                  <a:pt x="181" y="187"/>
                </a:lnTo>
                <a:lnTo>
                  <a:pt x="0" y="187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/>
          </a:extLst>
        </p:spPr>
        <p:txBody>
          <a:bodyPr>
            <a:normAutofit fontScale="62500" lnSpcReduction="20000"/>
          </a:bodyPr>
          <a:lstStyle/>
          <a:p>
            <a:pPr defTabSz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2222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2"/>
            </p:custDataLst>
          </p:nvPr>
        </p:nvSpPr>
        <p:spPr>
          <a:xfrm>
            <a:off x="8316913" y="1849438"/>
            <a:ext cx="2925762" cy="1062037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文章考核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占总成绩的70%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>
            <p:custDataLst>
              <p:tags r:id="rId3"/>
            </p:custDataLst>
          </p:nvPr>
        </p:nvCxnSpPr>
        <p:spPr>
          <a:xfrm>
            <a:off x="7999413" y="2039938"/>
            <a:ext cx="0" cy="408463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39813" y="2406650"/>
            <a:ext cx="2928937" cy="3843338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即学生自主安排时间学习课程教学计划规定的内容，自主发现问题，自觉解决问题。一般情况下，学校不安排专任教师大规模在教室授课。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39813" y="2001838"/>
            <a:ext cx="2928937" cy="398462"/>
          </a:xfrm>
          <a:prstGeom prst="rect">
            <a:avLst/>
          </a:prstGeom>
          <a:noFill/>
        </p:spPr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一是以学寻教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>
            <p:custDataLst>
              <p:tags r:id="rId6"/>
            </p:custDataLst>
          </p:nvPr>
        </p:nvSpPr>
        <p:spPr>
          <a:xfrm>
            <a:off x="612775" y="2016125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846638" y="2406650"/>
            <a:ext cx="2927350" cy="3843338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本课程将提供写作理论，引导写作训练，提供在线智能批改结果，指导学生掌握讲述、展示、议论、说明等言语输出的基本方法以及一般应用文和公文写作的方法。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846638" y="2001838"/>
            <a:ext cx="2927350" cy="398462"/>
          </a:xfrm>
          <a:prstGeom prst="rect">
            <a:avLst/>
          </a:prstGeom>
          <a:noFill/>
        </p:spPr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二是以练赋能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9"/>
            </p:custDataLst>
          </p:nvPr>
        </p:nvSpPr>
        <p:spPr>
          <a:xfrm>
            <a:off x="4419600" y="2016125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8651875" y="2406650"/>
            <a:ext cx="2928938" cy="3843338"/>
          </a:xfrm>
          <a:prstGeom prst="rect">
            <a:avLst/>
          </a:prstGeom>
          <a:noFill/>
        </p:spPr>
        <p:txBody>
          <a:bodyPr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本课程采用语言智能技术，为学生提供在线智能测评服务。将学生的文章划分为多个维度，并切分数以千计颗粒度，智能评测系统模拟写作教师对文章进行分析与点评。同时根据学生文章的特点，针对性地给学生提供深化知识点、拓展知识面的相关学习内容。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8651875" y="2001838"/>
            <a:ext cx="2928938" cy="398462"/>
          </a:xfrm>
          <a:prstGeom prst="rect">
            <a:avLst/>
          </a:prstGeom>
          <a:noFill/>
        </p:spPr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三是智能评测</a:t>
            </a:r>
          </a:p>
        </p:txBody>
      </p:sp>
      <p:sp>
        <p:nvSpPr>
          <p:cNvPr id="11" name="椭圆 10"/>
          <p:cNvSpPr/>
          <p:nvPr>
            <p:custDataLst>
              <p:tags r:id="rId12"/>
            </p:custDataLst>
          </p:nvPr>
        </p:nvSpPr>
        <p:spPr>
          <a:xfrm>
            <a:off x="8224838" y="2016125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bg1"/>
                </a:solidFill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</a:p>
        </p:txBody>
      </p: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>
            <a:off x="4194175" y="2039938"/>
            <a:ext cx="0" cy="408463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612775" y="703263"/>
            <a:ext cx="10971213" cy="706437"/>
          </a:xfrm>
          <a:prstGeom prst="rect">
            <a:avLst/>
          </a:prstGeom>
        </p:spPr>
        <p:txBody>
          <a:bodyPr anchor="ctr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>
              <a:spcAft>
                <a:spcPts val="0"/>
              </a:spcAft>
              <a:defRPr/>
            </a:pPr>
            <a:r>
              <a: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课程特点</a:t>
            </a:r>
          </a:p>
          <a:p>
            <a:pPr>
              <a:spcAft>
                <a:spcPts val="0"/>
              </a:spcAft>
              <a:defRPr/>
            </a:pPr>
            <a:endParaRPr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49a78926-0ce0-4c96-8eef-9b05cf2124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3644900" y="2709863"/>
            <a:ext cx="4902200" cy="3597275"/>
            <a:chOff x="3243263" y="1350963"/>
            <a:chExt cx="5681662" cy="4170362"/>
          </a:xfrm>
        </p:grpSpPr>
        <p:sp>
          <p:nvSpPr>
            <p:cNvPr id="29702" name="îṥliḓè"/>
            <p:cNvSpPr>
              <a:spLocks noChangeArrowheads="1"/>
            </p:cNvSpPr>
            <p:nvPr/>
          </p:nvSpPr>
          <p:spPr bwMode="auto">
            <a:xfrm>
              <a:off x="3268663" y="5249863"/>
              <a:ext cx="1228725" cy="254000"/>
            </a:xfrm>
            <a:prstGeom prst="ellipse">
              <a:avLst/>
            </a:pr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03" name="iṥḷiḍè"/>
            <p:cNvSpPr>
              <a:spLocks noChangeArrowheads="1"/>
            </p:cNvSpPr>
            <p:nvPr/>
          </p:nvSpPr>
          <p:spPr bwMode="auto">
            <a:xfrm>
              <a:off x="3405188" y="2068513"/>
              <a:ext cx="423863" cy="395288"/>
            </a:xfrm>
            <a:prstGeom prst="ellipse">
              <a:avLst/>
            </a:pr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04" name="iśļîḍè"/>
            <p:cNvSpPr>
              <a:spLocks/>
            </p:cNvSpPr>
            <p:nvPr/>
          </p:nvSpPr>
          <p:spPr bwMode="auto">
            <a:xfrm>
              <a:off x="4138613" y="3502025"/>
              <a:ext cx="406400" cy="288925"/>
            </a:xfrm>
            <a:custGeom>
              <a:avLst/>
              <a:gdLst>
                <a:gd name="T0" fmla="*/ 95624 w 255"/>
                <a:gd name="T1" fmla="*/ 0 h 182"/>
                <a:gd name="T2" fmla="*/ 149810 w 255"/>
                <a:gd name="T3" fmla="*/ 74612 h 182"/>
                <a:gd name="T4" fmla="*/ 310776 w 255"/>
                <a:gd name="T5" fmla="*/ 207963 h 182"/>
                <a:gd name="T6" fmla="*/ 74905 w 255"/>
                <a:gd name="T7" fmla="*/ 133350 h 182"/>
                <a:gd name="T8" fmla="*/ 0 w 255"/>
                <a:gd name="T9" fmla="*/ 38100 h 182"/>
                <a:gd name="T10" fmla="*/ 95624 w 255"/>
                <a:gd name="T11" fmla="*/ 0 h 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5"/>
                <a:gd name="T19" fmla="*/ 0 h 182"/>
                <a:gd name="T20" fmla="*/ 255 w 255"/>
                <a:gd name="T21" fmla="*/ 182 h 1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5" h="182">
                  <a:moveTo>
                    <a:pt x="60" y="0"/>
                  </a:move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255" y="81"/>
                    <a:pt x="195" y="131"/>
                  </a:cubicBezTo>
                  <a:cubicBezTo>
                    <a:pt x="134" y="182"/>
                    <a:pt x="47" y="84"/>
                    <a:pt x="47" y="8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F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5" name="iṧ1ïḋé"/>
            <p:cNvSpPr>
              <a:spLocks/>
            </p:cNvSpPr>
            <p:nvPr/>
          </p:nvSpPr>
          <p:spPr bwMode="auto">
            <a:xfrm>
              <a:off x="3895725" y="2649538"/>
              <a:ext cx="401638" cy="954088"/>
            </a:xfrm>
            <a:custGeom>
              <a:avLst/>
              <a:gdLst>
                <a:gd name="T0" fmla="*/ 58971 w 252"/>
                <a:gd name="T1" fmla="*/ 0 h 599"/>
                <a:gd name="T2" fmla="*/ 145036 w 252"/>
                <a:gd name="T3" fmla="*/ 97161 h 599"/>
                <a:gd name="T4" fmla="*/ 176912 w 252"/>
                <a:gd name="T5" fmla="*/ 514475 h 599"/>
                <a:gd name="T6" fmla="*/ 364981 w 252"/>
                <a:gd name="T7" fmla="*/ 847370 h 599"/>
                <a:gd name="T8" fmla="*/ 258196 w 252"/>
                <a:gd name="T9" fmla="*/ 942938 h 599"/>
                <a:gd name="T10" fmla="*/ 0 w 252"/>
                <a:gd name="T11" fmla="*/ 616414 h 599"/>
                <a:gd name="T12" fmla="*/ 58971 w 252"/>
                <a:gd name="T13" fmla="*/ 0 h 5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2"/>
                <a:gd name="T22" fmla="*/ 0 h 599"/>
                <a:gd name="T23" fmla="*/ 252 w 252"/>
                <a:gd name="T24" fmla="*/ 599 h 5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2" h="599">
                  <a:moveTo>
                    <a:pt x="37" y="0"/>
                  </a:moveTo>
                  <a:cubicBezTo>
                    <a:pt x="37" y="0"/>
                    <a:pt x="81" y="0"/>
                    <a:pt x="91" y="61"/>
                  </a:cubicBezTo>
                  <a:cubicBezTo>
                    <a:pt x="101" y="121"/>
                    <a:pt x="111" y="323"/>
                    <a:pt x="111" y="323"/>
                  </a:cubicBezTo>
                  <a:cubicBezTo>
                    <a:pt x="111" y="323"/>
                    <a:pt x="252" y="508"/>
                    <a:pt x="229" y="532"/>
                  </a:cubicBezTo>
                  <a:cubicBezTo>
                    <a:pt x="205" y="555"/>
                    <a:pt x="178" y="599"/>
                    <a:pt x="162" y="592"/>
                  </a:cubicBezTo>
                  <a:cubicBezTo>
                    <a:pt x="145" y="586"/>
                    <a:pt x="0" y="387"/>
                    <a:pt x="0" y="387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6" name="íṥliḓé"/>
            <p:cNvSpPr>
              <a:spLocks/>
            </p:cNvSpPr>
            <p:nvPr/>
          </p:nvSpPr>
          <p:spPr bwMode="auto">
            <a:xfrm>
              <a:off x="3478213" y="2376488"/>
              <a:ext cx="396875" cy="423863"/>
            </a:xfrm>
            <a:custGeom>
              <a:avLst/>
              <a:gdLst>
                <a:gd name="T0" fmla="*/ 262989 w 249"/>
                <a:gd name="T1" fmla="*/ 0 h 266"/>
                <a:gd name="T2" fmla="*/ 331526 w 249"/>
                <a:gd name="T3" fmla="*/ 219899 h 266"/>
                <a:gd name="T4" fmla="*/ 374561 w 249"/>
                <a:gd name="T5" fmla="*/ 299572 h 266"/>
                <a:gd name="T6" fmla="*/ 27096 w 249"/>
                <a:gd name="T7" fmla="*/ 299572 h 266"/>
                <a:gd name="T8" fmla="*/ 0 w 249"/>
                <a:gd name="T9" fmla="*/ 235834 h 266"/>
                <a:gd name="T10" fmla="*/ 54192 w 249"/>
                <a:gd name="T11" fmla="*/ 70113 h 266"/>
                <a:gd name="T12" fmla="*/ 262989 w 249"/>
                <a:gd name="T13" fmla="*/ 0 h 2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9"/>
                <a:gd name="T22" fmla="*/ 0 h 266"/>
                <a:gd name="T23" fmla="*/ 249 w 249"/>
                <a:gd name="T24" fmla="*/ 266 h 2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9" h="266">
                  <a:moveTo>
                    <a:pt x="165" y="0"/>
                  </a:moveTo>
                  <a:cubicBezTo>
                    <a:pt x="165" y="0"/>
                    <a:pt x="168" y="131"/>
                    <a:pt x="208" y="138"/>
                  </a:cubicBezTo>
                  <a:cubicBezTo>
                    <a:pt x="249" y="144"/>
                    <a:pt x="235" y="188"/>
                    <a:pt x="235" y="188"/>
                  </a:cubicBezTo>
                  <a:cubicBezTo>
                    <a:pt x="235" y="188"/>
                    <a:pt x="104" y="266"/>
                    <a:pt x="17" y="18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60" y="104"/>
                    <a:pt x="34" y="44"/>
                  </a:cubicBezTo>
                  <a:lnTo>
                    <a:pt x="165" y="0"/>
                  </a:lnTo>
                  <a:close/>
                </a:path>
              </a:pathLst>
            </a:custGeom>
            <a:solidFill>
              <a:srgbClr val="FF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7" name="ïṡḷídê"/>
            <p:cNvSpPr>
              <a:spLocks/>
            </p:cNvSpPr>
            <p:nvPr/>
          </p:nvSpPr>
          <p:spPr bwMode="auto">
            <a:xfrm>
              <a:off x="3527425" y="3662363"/>
              <a:ext cx="887413" cy="1520825"/>
            </a:xfrm>
            <a:custGeom>
              <a:avLst/>
              <a:gdLst>
                <a:gd name="T0" fmla="*/ 572524 w 558"/>
                <a:gd name="T1" fmla="*/ 0 h 955"/>
                <a:gd name="T2" fmla="*/ 769727 w 558"/>
                <a:gd name="T3" fmla="*/ 770764 h 955"/>
                <a:gd name="T4" fmla="*/ 450068 w 558"/>
                <a:gd name="T5" fmla="*/ 1328134 h 955"/>
                <a:gd name="T6" fmla="*/ 283082 w 558"/>
                <a:gd name="T7" fmla="*/ 1205513 h 955"/>
                <a:gd name="T8" fmla="*/ 497778 w 558"/>
                <a:gd name="T9" fmla="*/ 765986 h 955"/>
                <a:gd name="T10" fmla="*/ 513682 w 558"/>
                <a:gd name="T11" fmla="*/ 643365 h 955"/>
                <a:gd name="T12" fmla="*/ 332382 w 558"/>
                <a:gd name="T13" fmla="*/ 353532 h 955"/>
                <a:gd name="T14" fmla="*/ 316479 w 558"/>
                <a:gd name="T15" fmla="*/ 872683 h 955"/>
                <a:gd name="T16" fmla="*/ 294214 w 558"/>
                <a:gd name="T17" fmla="*/ 1461903 h 955"/>
                <a:gd name="T18" fmla="*/ 124047 w 558"/>
                <a:gd name="T19" fmla="*/ 1488975 h 955"/>
                <a:gd name="T20" fmla="*/ 81108 w 558"/>
                <a:gd name="T21" fmla="*/ 856758 h 955"/>
                <a:gd name="T22" fmla="*/ 0 w 558"/>
                <a:gd name="T23" fmla="*/ 85994 h 955"/>
                <a:gd name="T24" fmla="*/ 572524 w 558"/>
                <a:gd name="T25" fmla="*/ 0 h 9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58"/>
                <a:gd name="T40" fmla="*/ 0 h 955"/>
                <a:gd name="T41" fmla="*/ 558 w 558"/>
                <a:gd name="T42" fmla="*/ 955 h 9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58" h="955">
                  <a:moveTo>
                    <a:pt x="360" y="0"/>
                  </a:moveTo>
                  <a:cubicBezTo>
                    <a:pt x="360" y="0"/>
                    <a:pt x="558" y="370"/>
                    <a:pt x="484" y="484"/>
                  </a:cubicBezTo>
                  <a:cubicBezTo>
                    <a:pt x="410" y="599"/>
                    <a:pt x="299" y="834"/>
                    <a:pt x="283" y="834"/>
                  </a:cubicBezTo>
                  <a:cubicBezTo>
                    <a:pt x="266" y="834"/>
                    <a:pt x="172" y="787"/>
                    <a:pt x="178" y="757"/>
                  </a:cubicBezTo>
                  <a:cubicBezTo>
                    <a:pt x="185" y="727"/>
                    <a:pt x="286" y="501"/>
                    <a:pt x="313" y="481"/>
                  </a:cubicBezTo>
                  <a:cubicBezTo>
                    <a:pt x="340" y="461"/>
                    <a:pt x="326" y="407"/>
                    <a:pt x="323" y="404"/>
                  </a:cubicBezTo>
                  <a:cubicBezTo>
                    <a:pt x="320" y="400"/>
                    <a:pt x="209" y="222"/>
                    <a:pt x="209" y="222"/>
                  </a:cubicBezTo>
                  <a:cubicBezTo>
                    <a:pt x="209" y="222"/>
                    <a:pt x="212" y="505"/>
                    <a:pt x="199" y="548"/>
                  </a:cubicBezTo>
                  <a:cubicBezTo>
                    <a:pt x="185" y="592"/>
                    <a:pt x="202" y="905"/>
                    <a:pt x="185" y="918"/>
                  </a:cubicBezTo>
                  <a:cubicBezTo>
                    <a:pt x="168" y="932"/>
                    <a:pt x="91" y="955"/>
                    <a:pt x="78" y="935"/>
                  </a:cubicBezTo>
                  <a:cubicBezTo>
                    <a:pt x="64" y="915"/>
                    <a:pt x="24" y="609"/>
                    <a:pt x="51" y="53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60" y="0"/>
                    <a:pt x="360" y="0"/>
                    <a:pt x="360" y="0"/>
                  </a:cubicBezTo>
                </a:path>
              </a:pathLst>
            </a:cu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iSḻïḋe"/>
            <p:cNvSpPr>
              <a:spLocks/>
            </p:cNvSpPr>
            <p:nvPr/>
          </p:nvSpPr>
          <p:spPr bwMode="auto">
            <a:xfrm>
              <a:off x="3671888" y="5092700"/>
              <a:ext cx="466725" cy="428625"/>
            </a:xfrm>
            <a:custGeom>
              <a:avLst/>
              <a:gdLst>
                <a:gd name="T0" fmla="*/ 138584 w 293"/>
                <a:gd name="T1" fmla="*/ 0 h 269"/>
                <a:gd name="T2" fmla="*/ 272389 w 293"/>
                <a:gd name="T3" fmla="*/ 246977 h 269"/>
                <a:gd name="T4" fmla="*/ 331327 w 293"/>
                <a:gd name="T5" fmla="*/ 407911 h 269"/>
                <a:gd name="T6" fmla="*/ 117876 w 293"/>
                <a:gd name="T7" fmla="*/ 376043 h 269"/>
                <a:gd name="T8" fmla="*/ 0 w 293"/>
                <a:gd name="T9" fmla="*/ 289999 h 269"/>
                <a:gd name="T10" fmla="*/ 0 w 293"/>
                <a:gd name="T11" fmla="*/ 43022 h 269"/>
                <a:gd name="T12" fmla="*/ 138584 w 293"/>
                <a:gd name="T13" fmla="*/ 0 h 2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3"/>
                <a:gd name="T22" fmla="*/ 0 h 269"/>
                <a:gd name="T23" fmla="*/ 293 w 293"/>
                <a:gd name="T24" fmla="*/ 269 h 2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3" h="269">
                  <a:moveTo>
                    <a:pt x="87" y="0"/>
                  </a:moveTo>
                  <a:cubicBezTo>
                    <a:pt x="171" y="155"/>
                    <a:pt x="171" y="155"/>
                    <a:pt x="171" y="155"/>
                  </a:cubicBezTo>
                  <a:cubicBezTo>
                    <a:pt x="171" y="155"/>
                    <a:pt x="293" y="242"/>
                    <a:pt x="208" y="256"/>
                  </a:cubicBezTo>
                  <a:cubicBezTo>
                    <a:pt x="124" y="269"/>
                    <a:pt x="74" y="236"/>
                    <a:pt x="74" y="236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íṣḷîḋè"/>
            <p:cNvSpPr>
              <a:spLocks/>
            </p:cNvSpPr>
            <p:nvPr/>
          </p:nvSpPr>
          <p:spPr bwMode="auto">
            <a:xfrm>
              <a:off x="3687763" y="4857750"/>
              <a:ext cx="338138" cy="476250"/>
            </a:xfrm>
            <a:custGeom>
              <a:avLst/>
              <a:gdLst>
                <a:gd name="T0" fmla="*/ 306238 w 212"/>
                <a:gd name="T1" fmla="*/ 97161 h 299"/>
                <a:gd name="T2" fmla="*/ 236059 w 212"/>
                <a:gd name="T3" fmla="*/ 262814 h 299"/>
                <a:gd name="T4" fmla="*/ 236059 w 212"/>
                <a:gd name="T5" fmla="*/ 348825 h 299"/>
                <a:gd name="T6" fmla="*/ 290288 w 212"/>
                <a:gd name="T7" fmla="*/ 471472 h 299"/>
                <a:gd name="T8" fmla="*/ 259983 w 212"/>
                <a:gd name="T9" fmla="*/ 474657 h 299"/>
                <a:gd name="T10" fmla="*/ 43065 w 212"/>
                <a:gd name="T11" fmla="*/ 387053 h 299"/>
                <a:gd name="T12" fmla="*/ 0 w 212"/>
                <a:gd name="T13" fmla="*/ 342454 h 299"/>
                <a:gd name="T14" fmla="*/ 146739 w 212"/>
                <a:gd name="T15" fmla="*/ 3186 h 299"/>
                <a:gd name="T16" fmla="*/ 306238 w 212"/>
                <a:gd name="T17" fmla="*/ 97161 h 2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2"/>
                <a:gd name="T28" fmla="*/ 0 h 299"/>
                <a:gd name="T29" fmla="*/ 212 w 212"/>
                <a:gd name="T30" fmla="*/ 299 h 29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2" h="299">
                  <a:moveTo>
                    <a:pt x="192" y="61"/>
                  </a:moveTo>
                  <a:cubicBezTo>
                    <a:pt x="148" y="165"/>
                    <a:pt x="148" y="165"/>
                    <a:pt x="148" y="165"/>
                  </a:cubicBezTo>
                  <a:cubicBezTo>
                    <a:pt x="148" y="165"/>
                    <a:pt x="131" y="209"/>
                    <a:pt x="148" y="219"/>
                  </a:cubicBezTo>
                  <a:cubicBezTo>
                    <a:pt x="165" y="229"/>
                    <a:pt x="212" y="289"/>
                    <a:pt x="182" y="296"/>
                  </a:cubicBezTo>
                  <a:cubicBezTo>
                    <a:pt x="176" y="297"/>
                    <a:pt x="169" y="298"/>
                    <a:pt x="163" y="298"/>
                  </a:cubicBezTo>
                  <a:cubicBezTo>
                    <a:pt x="112" y="299"/>
                    <a:pt x="63" y="279"/>
                    <a:pt x="27" y="24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93" y="0"/>
                    <a:pt x="92" y="2"/>
                  </a:cubicBezTo>
                  <a:cubicBezTo>
                    <a:pt x="91" y="4"/>
                    <a:pt x="192" y="61"/>
                    <a:pt x="192" y="61"/>
                  </a:cubicBezTo>
                  <a:close/>
                </a:path>
              </a:pathLst>
            </a:cu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íSliḋe"/>
            <p:cNvSpPr>
              <a:spLocks noChangeArrowheads="1"/>
            </p:cNvSpPr>
            <p:nvPr/>
          </p:nvSpPr>
          <p:spPr bwMode="auto">
            <a:xfrm>
              <a:off x="3424238" y="2141538"/>
              <a:ext cx="365125" cy="365125"/>
            </a:xfrm>
            <a:prstGeom prst="ellipse">
              <a:avLst/>
            </a:prstGeom>
            <a:solidFill>
              <a:srgbClr val="FF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11" name="îşlîḓe"/>
            <p:cNvSpPr>
              <a:spLocks/>
            </p:cNvSpPr>
            <p:nvPr/>
          </p:nvSpPr>
          <p:spPr bwMode="auto">
            <a:xfrm>
              <a:off x="3275013" y="2573338"/>
              <a:ext cx="895350" cy="1276350"/>
            </a:xfrm>
            <a:custGeom>
              <a:avLst/>
              <a:gdLst>
                <a:gd name="T0" fmla="*/ 227820 w 562"/>
                <a:gd name="T1" fmla="*/ 4774 h 802"/>
                <a:gd name="T2" fmla="*/ 283581 w 562"/>
                <a:gd name="T3" fmla="*/ 60475 h 802"/>
                <a:gd name="T4" fmla="*/ 535298 w 562"/>
                <a:gd name="T5" fmla="*/ 60475 h 802"/>
                <a:gd name="T6" fmla="*/ 506622 w 562"/>
                <a:gd name="T7" fmla="*/ 4774 h 802"/>
                <a:gd name="T8" fmla="*/ 761525 w 562"/>
                <a:gd name="T9" fmla="*/ 141640 h 802"/>
                <a:gd name="T10" fmla="*/ 745594 w 562"/>
                <a:gd name="T11" fmla="*/ 404231 h 802"/>
                <a:gd name="T12" fmla="*/ 836403 w 562"/>
                <a:gd name="T13" fmla="*/ 1126753 h 802"/>
                <a:gd name="T14" fmla="*/ 231007 w 562"/>
                <a:gd name="T15" fmla="*/ 1174497 h 802"/>
                <a:gd name="T16" fmla="*/ 187992 w 562"/>
                <a:gd name="T17" fmla="*/ 655681 h 802"/>
                <a:gd name="T18" fmla="*/ 0 w 562"/>
                <a:gd name="T19" fmla="*/ 296011 h 802"/>
                <a:gd name="T20" fmla="*/ 90810 w 562"/>
                <a:gd name="T21" fmla="*/ 141640 h 802"/>
                <a:gd name="T22" fmla="*/ 227820 w 562"/>
                <a:gd name="T23" fmla="*/ 4774 h 8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62"/>
                <a:gd name="T37" fmla="*/ 0 h 802"/>
                <a:gd name="T38" fmla="*/ 562 w 562"/>
                <a:gd name="T39" fmla="*/ 802 h 8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62" h="802">
                  <a:moveTo>
                    <a:pt x="143" y="3"/>
                  </a:moveTo>
                  <a:cubicBezTo>
                    <a:pt x="178" y="38"/>
                    <a:pt x="178" y="38"/>
                    <a:pt x="178" y="38"/>
                  </a:cubicBezTo>
                  <a:cubicBezTo>
                    <a:pt x="178" y="38"/>
                    <a:pt x="286" y="79"/>
                    <a:pt x="336" y="38"/>
                  </a:cubicBezTo>
                  <a:cubicBezTo>
                    <a:pt x="336" y="38"/>
                    <a:pt x="318" y="0"/>
                    <a:pt x="318" y="3"/>
                  </a:cubicBezTo>
                  <a:cubicBezTo>
                    <a:pt x="318" y="6"/>
                    <a:pt x="464" y="28"/>
                    <a:pt x="478" y="89"/>
                  </a:cubicBezTo>
                  <a:cubicBezTo>
                    <a:pt x="491" y="149"/>
                    <a:pt x="468" y="254"/>
                    <a:pt x="468" y="254"/>
                  </a:cubicBezTo>
                  <a:cubicBezTo>
                    <a:pt x="468" y="254"/>
                    <a:pt x="562" y="698"/>
                    <a:pt x="525" y="708"/>
                  </a:cubicBezTo>
                  <a:cubicBezTo>
                    <a:pt x="488" y="718"/>
                    <a:pt x="141" y="802"/>
                    <a:pt x="145" y="738"/>
                  </a:cubicBezTo>
                  <a:cubicBezTo>
                    <a:pt x="148" y="674"/>
                    <a:pt x="118" y="412"/>
                    <a:pt x="118" y="41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17" y="112"/>
                    <a:pt x="57" y="89"/>
                  </a:cubicBezTo>
                  <a:cubicBezTo>
                    <a:pt x="98" y="65"/>
                    <a:pt x="143" y="3"/>
                    <a:pt x="143" y="3"/>
                  </a:cubicBezTo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2" name="işḷiḋe"/>
            <p:cNvSpPr>
              <a:spLocks/>
            </p:cNvSpPr>
            <p:nvPr/>
          </p:nvSpPr>
          <p:spPr bwMode="auto">
            <a:xfrm>
              <a:off x="3667125" y="3625850"/>
              <a:ext cx="412750" cy="288925"/>
            </a:xfrm>
            <a:custGeom>
              <a:avLst/>
              <a:gdLst>
                <a:gd name="T0" fmla="*/ 74901 w 259"/>
                <a:gd name="T1" fmla="*/ 0 h 181"/>
                <a:gd name="T2" fmla="*/ 143427 w 259"/>
                <a:gd name="T3" fmla="*/ 41503 h 181"/>
                <a:gd name="T4" fmla="*/ 272511 w 259"/>
                <a:gd name="T5" fmla="*/ 257000 h 181"/>
                <a:gd name="T6" fmla="*/ 52590 w 259"/>
                <a:gd name="T7" fmla="*/ 127702 h 181"/>
                <a:gd name="T8" fmla="*/ 0 w 259"/>
                <a:gd name="T9" fmla="*/ 63851 h 181"/>
                <a:gd name="T10" fmla="*/ 74901 w 259"/>
                <a:gd name="T11" fmla="*/ 0 h 1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9"/>
                <a:gd name="T19" fmla="*/ 0 h 181"/>
                <a:gd name="T20" fmla="*/ 259 w 259"/>
                <a:gd name="T21" fmla="*/ 181 h 1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9" h="181">
                  <a:moveTo>
                    <a:pt x="47" y="0"/>
                  </a:move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259" y="141"/>
                    <a:pt x="171" y="161"/>
                  </a:cubicBezTo>
                  <a:cubicBezTo>
                    <a:pt x="84" y="181"/>
                    <a:pt x="33" y="80"/>
                    <a:pt x="33" y="8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FF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îšlïḍè"/>
            <p:cNvSpPr>
              <a:spLocks/>
            </p:cNvSpPr>
            <p:nvPr/>
          </p:nvSpPr>
          <p:spPr bwMode="auto">
            <a:xfrm>
              <a:off x="3273425" y="2906713"/>
              <a:ext cx="225425" cy="690563"/>
            </a:xfrm>
            <a:custGeom>
              <a:avLst/>
              <a:gdLst>
                <a:gd name="T0" fmla="*/ 22225 w 142"/>
                <a:gd name="T1" fmla="*/ 0 h 433"/>
                <a:gd name="T2" fmla="*/ 55563 w 142"/>
                <a:gd name="T3" fmla="*/ 519916 h 433"/>
                <a:gd name="T4" fmla="*/ 225425 w 142"/>
                <a:gd name="T5" fmla="*/ 690563 h 433"/>
                <a:gd name="T6" fmla="*/ 188912 w 142"/>
                <a:gd name="T7" fmla="*/ 322156 h 433"/>
                <a:gd name="T8" fmla="*/ 22225 w 142"/>
                <a:gd name="T9" fmla="*/ 0 h 4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433"/>
                <a:gd name="T17" fmla="*/ 142 w 142"/>
                <a:gd name="T18" fmla="*/ 433 h 4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433">
                  <a:moveTo>
                    <a:pt x="14" y="0"/>
                  </a:moveTo>
                  <a:cubicBezTo>
                    <a:pt x="10" y="58"/>
                    <a:pt x="0" y="277"/>
                    <a:pt x="35" y="326"/>
                  </a:cubicBezTo>
                  <a:cubicBezTo>
                    <a:pt x="52" y="351"/>
                    <a:pt x="96" y="393"/>
                    <a:pt x="142" y="433"/>
                  </a:cubicBezTo>
                  <a:cubicBezTo>
                    <a:pt x="134" y="334"/>
                    <a:pt x="119" y="202"/>
                    <a:pt x="119" y="202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í$ľïḍé"/>
            <p:cNvSpPr>
              <a:spLocks/>
            </p:cNvSpPr>
            <p:nvPr/>
          </p:nvSpPr>
          <p:spPr bwMode="auto">
            <a:xfrm>
              <a:off x="3295650" y="2836863"/>
              <a:ext cx="509588" cy="911225"/>
            </a:xfrm>
            <a:custGeom>
              <a:avLst/>
              <a:gdLst>
                <a:gd name="T0" fmla="*/ 49366 w 320"/>
                <a:gd name="T1" fmla="*/ 0 h 572"/>
                <a:gd name="T2" fmla="*/ 0 w 320"/>
                <a:gd name="T3" fmla="*/ 47792 h 572"/>
                <a:gd name="T4" fmla="*/ 0 w 320"/>
                <a:gd name="T5" fmla="*/ 70094 h 572"/>
                <a:gd name="T6" fmla="*/ 167209 w 320"/>
                <a:gd name="T7" fmla="*/ 391890 h 572"/>
                <a:gd name="T8" fmla="*/ 203835 w 320"/>
                <a:gd name="T9" fmla="*/ 759885 h 572"/>
                <a:gd name="T10" fmla="*/ 406078 w 320"/>
                <a:gd name="T11" fmla="*/ 911225 h 572"/>
                <a:gd name="T12" fmla="*/ 407670 w 320"/>
                <a:gd name="T13" fmla="*/ 911225 h 572"/>
                <a:gd name="T14" fmla="*/ 414040 w 320"/>
                <a:gd name="T15" fmla="*/ 904853 h 572"/>
                <a:gd name="T16" fmla="*/ 371044 w 320"/>
                <a:gd name="T17" fmla="*/ 852282 h 572"/>
                <a:gd name="T18" fmla="*/ 445890 w 320"/>
                <a:gd name="T19" fmla="*/ 788560 h 572"/>
                <a:gd name="T20" fmla="*/ 501626 w 320"/>
                <a:gd name="T21" fmla="*/ 822014 h 572"/>
                <a:gd name="T22" fmla="*/ 504811 w 320"/>
                <a:gd name="T23" fmla="*/ 804490 h 572"/>
                <a:gd name="T24" fmla="*/ 197465 w 320"/>
                <a:gd name="T25" fmla="*/ 495439 h 572"/>
                <a:gd name="T26" fmla="*/ 219760 w 320"/>
                <a:gd name="T27" fmla="*/ 81246 h 572"/>
                <a:gd name="T28" fmla="*/ 49366 w 320"/>
                <a:gd name="T29" fmla="*/ 0 h 57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0"/>
                <a:gd name="T46" fmla="*/ 0 h 572"/>
                <a:gd name="T47" fmla="*/ 320 w 320"/>
                <a:gd name="T48" fmla="*/ 572 h 57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0" h="572">
                  <a:moveTo>
                    <a:pt x="31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5"/>
                    <a:pt x="0" y="44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20" y="378"/>
                    <a:pt x="128" y="477"/>
                  </a:cubicBezTo>
                  <a:cubicBezTo>
                    <a:pt x="185" y="527"/>
                    <a:pt x="243" y="572"/>
                    <a:pt x="255" y="572"/>
                  </a:cubicBezTo>
                  <a:cubicBezTo>
                    <a:pt x="255" y="572"/>
                    <a:pt x="256" y="572"/>
                    <a:pt x="256" y="572"/>
                  </a:cubicBezTo>
                  <a:cubicBezTo>
                    <a:pt x="257" y="571"/>
                    <a:pt x="258" y="570"/>
                    <a:pt x="260" y="568"/>
                  </a:cubicBezTo>
                  <a:cubicBezTo>
                    <a:pt x="233" y="535"/>
                    <a:pt x="233" y="535"/>
                    <a:pt x="233" y="535"/>
                  </a:cubicBezTo>
                  <a:cubicBezTo>
                    <a:pt x="280" y="495"/>
                    <a:pt x="280" y="495"/>
                    <a:pt x="280" y="495"/>
                  </a:cubicBezTo>
                  <a:cubicBezTo>
                    <a:pt x="315" y="516"/>
                    <a:pt x="315" y="516"/>
                    <a:pt x="315" y="516"/>
                  </a:cubicBezTo>
                  <a:cubicBezTo>
                    <a:pt x="319" y="510"/>
                    <a:pt x="320" y="506"/>
                    <a:pt x="317" y="505"/>
                  </a:cubicBezTo>
                  <a:cubicBezTo>
                    <a:pt x="303" y="498"/>
                    <a:pt x="124" y="311"/>
                    <a:pt x="124" y="31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CFCFC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ïşlïḓê"/>
            <p:cNvSpPr>
              <a:spLocks/>
            </p:cNvSpPr>
            <p:nvPr/>
          </p:nvSpPr>
          <p:spPr bwMode="auto">
            <a:xfrm>
              <a:off x="3667125" y="3625850"/>
              <a:ext cx="130175" cy="115888"/>
            </a:xfrm>
            <a:custGeom>
              <a:avLst/>
              <a:gdLst>
                <a:gd name="T0" fmla="*/ 74612 w 82"/>
                <a:gd name="T1" fmla="*/ 0 h 73"/>
                <a:gd name="T2" fmla="*/ 0 w 82"/>
                <a:gd name="T3" fmla="*/ 63500 h 73"/>
                <a:gd name="T4" fmla="*/ 42862 w 82"/>
                <a:gd name="T5" fmla="*/ 115888 h 73"/>
                <a:gd name="T6" fmla="*/ 130175 w 82"/>
                <a:gd name="T7" fmla="*/ 33338 h 73"/>
                <a:gd name="T8" fmla="*/ 74612 w 82"/>
                <a:gd name="T9" fmla="*/ 0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73"/>
                <a:gd name="T17" fmla="*/ 82 w 82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73">
                  <a:moveTo>
                    <a:pt x="47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40" y="62"/>
                    <a:pt x="71" y="36"/>
                    <a:pt x="82" y="21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E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íṣ1îḑe"/>
            <p:cNvSpPr>
              <a:spLocks/>
            </p:cNvSpPr>
            <p:nvPr/>
          </p:nvSpPr>
          <p:spPr bwMode="auto">
            <a:xfrm>
              <a:off x="3243263" y="2820988"/>
              <a:ext cx="557213" cy="927100"/>
            </a:xfrm>
            <a:custGeom>
              <a:avLst/>
              <a:gdLst>
                <a:gd name="T0" fmla="*/ 79602 w 350"/>
                <a:gd name="T1" fmla="*/ 0 h 582"/>
                <a:gd name="T2" fmla="*/ 31841 w 350"/>
                <a:gd name="T3" fmla="*/ 47789 h 582"/>
                <a:gd name="T4" fmla="*/ 63681 w 350"/>
                <a:gd name="T5" fmla="*/ 589393 h 582"/>
                <a:gd name="T6" fmla="*/ 439402 w 350"/>
                <a:gd name="T7" fmla="*/ 911170 h 582"/>
                <a:gd name="T8" fmla="*/ 534924 w 350"/>
                <a:gd name="T9" fmla="*/ 804442 h 582"/>
                <a:gd name="T10" fmla="*/ 229253 w 350"/>
                <a:gd name="T11" fmla="*/ 495409 h 582"/>
                <a:gd name="T12" fmla="*/ 251542 w 350"/>
                <a:gd name="T13" fmla="*/ 79648 h 582"/>
                <a:gd name="T14" fmla="*/ 79602 w 350"/>
                <a:gd name="T15" fmla="*/ 0 h 5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0"/>
                <a:gd name="T25" fmla="*/ 0 h 582"/>
                <a:gd name="T26" fmla="*/ 350 w 350"/>
                <a:gd name="T27" fmla="*/ 582 h 5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0" h="582">
                  <a:moveTo>
                    <a:pt x="50" y="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0" y="313"/>
                    <a:pt x="40" y="370"/>
                  </a:cubicBezTo>
                  <a:cubicBezTo>
                    <a:pt x="81" y="427"/>
                    <a:pt x="266" y="582"/>
                    <a:pt x="276" y="572"/>
                  </a:cubicBezTo>
                  <a:cubicBezTo>
                    <a:pt x="286" y="562"/>
                    <a:pt x="350" y="511"/>
                    <a:pt x="336" y="505"/>
                  </a:cubicBezTo>
                  <a:cubicBezTo>
                    <a:pt x="323" y="498"/>
                    <a:pt x="144" y="311"/>
                    <a:pt x="144" y="311"/>
                  </a:cubicBezTo>
                  <a:cubicBezTo>
                    <a:pt x="158" y="50"/>
                    <a:pt x="158" y="50"/>
                    <a:pt x="158" y="5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îṥľïďè"/>
            <p:cNvSpPr>
              <a:spLocks/>
            </p:cNvSpPr>
            <p:nvPr/>
          </p:nvSpPr>
          <p:spPr bwMode="auto">
            <a:xfrm>
              <a:off x="3384550" y="2032000"/>
              <a:ext cx="474663" cy="314325"/>
            </a:xfrm>
            <a:custGeom>
              <a:avLst/>
              <a:gdLst>
                <a:gd name="T0" fmla="*/ 297859 w 298"/>
                <a:gd name="T1" fmla="*/ 33338 h 198"/>
                <a:gd name="T2" fmla="*/ 444399 w 298"/>
                <a:gd name="T3" fmla="*/ 58738 h 198"/>
                <a:gd name="T4" fmla="*/ 399800 w 298"/>
                <a:gd name="T5" fmla="*/ 69850 h 198"/>
                <a:gd name="T6" fmla="*/ 474663 w 298"/>
                <a:gd name="T7" fmla="*/ 165100 h 198"/>
                <a:gd name="T8" fmla="*/ 444399 w 298"/>
                <a:gd name="T9" fmla="*/ 165100 h 198"/>
                <a:gd name="T10" fmla="*/ 444399 w 298"/>
                <a:gd name="T11" fmla="*/ 265113 h 198"/>
                <a:gd name="T12" fmla="*/ 431657 w 298"/>
                <a:gd name="T13" fmla="*/ 241300 h 198"/>
                <a:gd name="T14" fmla="*/ 395021 w 298"/>
                <a:gd name="T15" fmla="*/ 314325 h 198"/>
                <a:gd name="T16" fmla="*/ 387057 w 298"/>
                <a:gd name="T17" fmla="*/ 277813 h 198"/>
                <a:gd name="T18" fmla="*/ 369536 w 298"/>
                <a:gd name="T19" fmla="*/ 284163 h 198"/>
                <a:gd name="T20" fmla="*/ 358386 w 298"/>
                <a:gd name="T21" fmla="*/ 225425 h 198"/>
                <a:gd name="T22" fmla="*/ 307416 w 298"/>
                <a:gd name="T23" fmla="*/ 269875 h 198"/>
                <a:gd name="T24" fmla="*/ 307416 w 298"/>
                <a:gd name="T25" fmla="*/ 233363 h 198"/>
                <a:gd name="T26" fmla="*/ 226182 w 298"/>
                <a:gd name="T27" fmla="*/ 301625 h 198"/>
                <a:gd name="T28" fmla="*/ 253260 w 298"/>
                <a:gd name="T29" fmla="*/ 261938 h 198"/>
                <a:gd name="T30" fmla="*/ 215032 w 298"/>
                <a:gd name="T31" fmla="*/ 269875 h 198"/>
                <a:gd name="T32" fmla="*/ 230960 w 298"/>
                <a:gd name="T33" fmla="*/ 241300 h 198"/>
                <a:gd name="T34" fmla="*/ 130612 w 298"/>
                <a:gd name="T35" fmla="*/ 269875 h 198"/>
                <a:gd name="T36" fmla="*/ 152912 w 298"/>
                <a:gd name="T37" fmla="*/ 241300 h 198"/>
                <a:gd name="T38" fmla="*/ 82827 w 298"/>
                <a:gd name="T39" fmla="*/ 265113 h 198"/>
                <a:gd name="T40" fmla="*/ 49378 w 298"/>
                <a:gd name="T41" fmla="*/ 277813 h 198"/>
                <a:gd name="T42" fmla="*/ 68492 w 298"/>
                <a:gd name="T43" fmla="*/ 93662 h 198"/>
                <a:gd name="T44" fmla="*/ 297859 w 298"/>
                <a:gd name="T45" fmla="*/ 33338 h 1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98"/>
                <a:gd name="T70" fmla="*/ 0 h 198"/>
                <a:gd name="T71" fmla="*/ 298 w 298"/>
                <a:gd name="T72" fmla="*/ 198 h 19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98" h="198">
                  <a:moveTo>
                    <a:pt x="187" y="21"/>
                  </a:moveTo>
                  <a:cubicBezTo>
                    <a:pt x="187" y="21"/>
                    <a:pt x="226" y="7"/>
                    <a:pt x="279" y="37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1" y="44"/>
                    <a:pt x="293" y="47"/>
                    <a:pt x="298" y="104"/>
                  </a:cubicBezTo>
                  <a:cubicBezTo>
                    <a:pt x="279" y="104"/>
                    <a:pt x="279" y="104"/>
                    <a:pt x="279" y="104"/>
                  </a:cubicBezTo>
                  <a:cubicBezTo>
                    <a:pt x="279" y="104"/>
                    <a:pt x="291" y="153"/>
                    <a:pt x="279" y="167"/>
                  </a:cubicBezTo>
                  <a:cubicBezTo>
                    <a:pt x="271" y="152"/>
                    <a:pt x="271" y="152"/>
                    <a:pt x="271" y="152"/>
                  </a:cubicBezTo>
                  <a:cubicBezTo>
                    <a:pt x="248" y="198"/>
                    <a:pt x="248" y="198"/>
                    <a:pt x="248" y="198"/>
                  </a:cubicBezTo>
                  <a:cubicBezTo>
                    <a:pt x="243" y="175"/>
                    <a:pt x="243" y="175"/>
                    <a:pt x="243" y="175"/>
                  </a:cubicBezTo>
                  <a:cubicBezTo>
                    <a:pt x="232" y="179"/>
                    <a:pt x="232" y="179"/>
                    <a:pt x="232" y="179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5" y="142"/>
                    <a:pt x="207" y="168"/>
                    <a:pt x="193" y="170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7"/>
                    <a:pt x="154" y="191"/>
                    <a:pt x="142" y="190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35" y="170"/>
                    <a:pt x="135" y="170"/>
                    <a:pt x="135" y="170"/>
                  </a:cubicBezTo>
                  <a:cubicBezTo>
                    <a:pt x="145" y="152"/>
                    <a:pt x="145" y="152"/>
                    <a:pt x="145" y="152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1" y="175"/>
                    <a:pt x="0" y="106"/>
                    <a:pt x="43" y="59"/>
                  </a:cubicBezTo>
                  <a:cubicBezTo>
                    <a:pt x="85" y="11"/>
                    <a:pt x="147" y="0"/>
                    <a:pt x="187" y="21"/>
                  </a:cubicBezTo>
                  <a:close/>
                </a:path>
              </a:pathLst>
            </a:custGeom>
            <a:solidFill>
              <a:srgbClr val="2F2E4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î$ľîďè"/>
            <p:cNvSpPr>
              <a:spLocks noChangeArrowheads="1"/>
            </p:cNvSpPr>
            <p:nvPr/>
          </p:nvSpPr>
          <p:spPr bwMode="auto">
            <a:xfrm>
              <a:off x="4681538" y="1790700"/>
              <a:ext cx="4102100" cy="2628900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19" name="iṣļïḓê"/>
            <p:cNvSpPr>
              <a:spLocks noChangeArrowheads="1"/>
            </p:cNvSpPr>
            <p:nvPr/>
          </p:nvSpPr>
          <p:spPr bwMode="auto">
            <a:xfrm>
              <a:off x="4797425" y="2120900"/>
              <a:ext cx="3867150" cy="21415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0" name="îšļîḑé"/>
            <p:cNvSpPr>
              <a:spLocks noChangeArrowheads="1"/>
            </p:cNvSpPr>
            <p:nvPr/>
          </p:nvSpPr>
          <p:spPr bwMode="auto">
            <a:xfrm>
              <a:off x="4678363" y="1789113"/>
              <a:ext cx="4103688" cy="173038"/>
            </a:xfrm>
            <a:prstGeom prst="rect">
              <a:avLst/>
            </a:prstGeom>
            <a:solidFill>
              <a:srgbClr val="00B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1" name="ïs1ïḓé"/>
            <p:cNvSpPr>
              <a:spLocks noChangeArrowheads="1"/>
            </p:cNvSpPr>
            <p:nvPr/>
          </p:nvSpPr>
          <p:spPr bwMode="auto">
            <a:xfrm>
              <a:off x="4775200" y="1844675"/>
              <a:ext cx="65088" cy="650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2" name="ïsliḋê"/>
            <p:cNvSpPr>
              <a:spLocks noChangeArrowheads="1"/>
            </p:cNvSpPr>
            <p:nvPr/>
          </p:nvSpPr>
          <p:spPr bwMode="auto">
            <a:xfrm>
              <a:off x="4897438" y="1844675"/>
              <a:ext cx="66675" cy="650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3" name="ïŝliḋe"/>
            <p:cNvSpPr>
              <a:spLocks noChangeArrowheads="1"/>
            </p:cNvSpPr>
            <p:nvPr/>
          </p:nvSpPr>
          <p:spPr bwMode="auto">
            <a:xfrm>
              <a:off x="5021263" y="1844675"/>
              <a:ext cx="65088" cy="650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4" name="iś1ïḓe"/>
            <p:cNvSpPr>
              <a:spLocks noChangeArrowheads="1"/>
            </p:cNvSpPr>
            <p:nvPr/>
          </p:nvSpPr>
          <p:spPr bwMode="auto">
            <a:xfrm>
              <a:off x="5149850" y="2343150"/>
              <a:ext cx="993775" cy="1698625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5" name="iṥḻiďê"/>
            <p:cNvSpPr>
              <a:spLocks noChangeArrowheads="1"/>
            </p:cNvSpPr>
            <p:nvPr/>
          </p:nvSpPr>
          <p:spPr bwMode="auto">
            <a:xfrm>
              <a:off x="6313488" y="2343150"/>
              <a:ext cx="828675" cy="466725"/>
            </a:xfrm>
            <a:prstGeom prst="rect">
              <a:avLst/>
            </a:prstGeom>
            <a:solidFill>
              <a:srgbClr val="00B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6" name="îṧḻîḓê"/>
            <p:cNvSpPr>
              <a:spLocks noChangeArrowheads="1"/>
            </p:cNvSpPr>
            <p:nvPr/>
          </p:nvSpPr>
          <p:spPr bwMode="auto">
            <a:xfrm>
              <a:off x="6313488" y="2940050"/>
              <a:ext cx="828675" cy="503238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7" name="iṥļîḓê"/>
            <p:cNvSpPr>
              <a:spLocks noChangeArrowheads="1"/>
            </p:cNvSpPr>
            <p:nvPr/>
          </p:nvSpPr>
          <p:spPr bwMode="auto">
            <a:xfrm>
              <a:off x="6313488" y="3573463"/>
              <a:ext cx="828675" cy="468313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8" name="işlîďe"/>
            <p:cNvSpPr>
              <a:spLocks noChangeArrowheads="1"/>
            </p:cNvSpPr>
            <p:nvPr/>
          </p:nvSpPr>
          <p:spPr bwMode="auto">
            <a:xfrm>
              <a:off x="7321550" y="2343150"/>
              <a:ext cx="993775" cy="739775"/>
            </a:xfrm>
            <a:prstGeom prst="rect">
              <a:avLst/>
            </a:pr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29" name="îṥļíḑè"/>
            <p:cNvSpPr>
              <a:spLocks noChangeArrowheads="1"/>
            </p:cNvSpPr>
            <p:nvPr/>
          </p:nvSpPr>
          <p:spPr bwMode="auto">
            <a:xfrm>
              <a:off x="7321550" y="3300413"/>
              <a:ext cx="993775" cy="741363"/>
            </a:xfrm>
            <a:prstGeom prst="rect">
              <a:avLst/>
            </a:prstGeom>
            <a:solidFill>
              <a:srgbClr val="00B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30" name="îsľïḓe"/>
            <p:cNvSpPr>
              <a:spLocks/>
            </p:cNvSpPr>
            <p:nvPr/>
          </p:nvSpPr>
          <p:spPr bwMode="auto">
            <a:xfrm>
              <a:off x="6724650" y="1485900"/>
              <a:ext cx="1924050" cy="1068388"/>
            </a:xfrm>
            <a:custGeom>
              <a:avLst/>
              <a:gdLst>
                <a:gd name="T0" fmla="*/ 12700 w 1212"/>
                <a:gd name="T1" fmla="*/ 1068388 h 673"/>
                <a:gd name="T2" fmla="*/ 0 w 1212"/>
                <a:gd name="T3" fmla="*/ 1065213 h 673"/>
                <a:gd name="T4" fmla="*/ 282575 w 1212"/>
                <a:gd name="T5" fmla="*/ 0 h 673"/>
                <a:gd name="T6" fmla="*/ 1924050 w 1212"/>
                <a:gd name="T7" fmla="*/ 0 h 673"/>
                <a:gd name="T8" fmla="*/ 1924050 w 1212"/>
                <a:gd name="T9" fmla="*/ 12700 h 673"/>
                <a:gd name="T10" fmla="*/ 293687 w 1212"/>
                <a:gd name="T11" fmla="*/ 12700 h 673"/>
                <a:gd name="T12" fmla="*/ 12700 w 1212"/>
                <a:gd name="T13" fmla="*/ 1068388 h 6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12"/>
                <a:gd name="T22" fmla="*/ 0 h 673"/>
                <a:gd name="T23" fmla="*/ 1212 w 1212"/>
                <a:gd name="T24" fmla="*/ 673 h 6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12" h="673">
                  <a:moveTo>
                    <a:pt x="8" y="673"/>
                  </a:moveTo>
                  <a:lnTo>
                    <a:pt x="0" y="671"/>
                  </a:lnTo>
                  <a:lnTo>
                    <a:pt x="178" y="0"/>
                  </a:lnTo>
                  <a:lnTo>
                    <a:pt x="1212" y="0"/>
                  </a:lnTo>
                  <a:lnTo>
                    <a:pt x="1212" y="8"/>
                  </a:lnTo>
                  <a:lnTo>
                    <a:pt x="185" y="8"/>
                  </a:lnTo>
                  <a:lnTo>
                    <a:pt x="8" y="673"/>
                  </a:lnTo>
                  <a:close/>
                </a:path>
              </a:pathLst>
            </a:custGeom>
            <a:solidFill>
              <a:srgbClr val="3F3D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1" name="ïŝlîḓé"/>
            <p:cNvSpPr>
              <a:spLocks/>
            </p:cNvSpPr>
            <p:nvPr/>
          </p:nvSpPr>
          <p:spPr bwMode="auto">
            <a:xfrm>
              <a:off x="8642350" y="1350963"/>
              <a:ext cx="282575" cy="282575"/>
            </a:xfrm>
            <a:custGeom>
              <a:avLst/>
              <a:gdLst>
                <a:gd name="T0" fmla="*/ 142086 w 177"/>
                <a:gd name="T1" fmla="*/ 282575 h 177"/>
                <a:gd name="T2" fmla="*/ 0 w 177"/>
                <a:gd name="T3" fmla="*/ 142086 h 177"/>
                <a:gd name="T4" fmla="*/ 142086 w 177"/>
                <a:gd name="T5" fmla="*/ 0 h 177"/>
                <a:gd name="T6" fmla="*/ 282575 w 177"/>
                <a:gd name="T7" fmla="*/ 142086 h 177"/>
                <a:gd name="T8" fmla="*/ 142086 w 177"/>
                <a:gd name="T9" fmla="*/ 282575 h 177"/>
                <a:gd name="T10" fmla="*/ 142086 w 177"/>
                <a:gd name="T11" fmla="*/ 14368 h 177"/>
                <a:gd name="T12" fmla="*/ 14368 w 177"/>
                <a:gd name="T13" fmla="*/ 142086 h 177"/>
                <a:gd name="T14" fmla="*/ 142086 w 177"/>
                <a:gd name="T15" fmla="*/ 269803 h 177"/>
                <a:gd name="T16" fmla="*/ 269803 w 177"/>
                <a:gd name="T17" fmla="*/ 142086 h 177"/>
                <a:gd name="T18" fmla="*/ 142086 w 177"/>
                <a:gd name="T19" fmla="*/ 14368 h 1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7"/>
                <a:gd name="T31" fmla="*/ 0 h 177"/>
                <a:gd name="T32" fmla="*/ 177 w 177"/>
                <a:gd name="T33" fmla="*/ 177 h 17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7" h="177">
                  <a:moveTo>
                    <a:pt x="89" y="177"/>
                  </a:moveTo>
                  <a:cubicBezTo>
                    <a:pt x="40" y="177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7" y="0"/>
                    <a:pt x="177" y="40"/>
                    <a:pt x="177" y="89"/>
                  </a:cubicBezTo>
                  <a:cubicBezTo>
                    <a:pt x="177" y="138"/>
                    <a:pt x="137" y="177"/>
                    <a:pt x="89" y="177"/>
                  </a:cubicBezTo>
                  <a:close/>
                  <a:moveTo>
                    <a:pt x="89" y="9"/>
                  </a:moveTo>
                  <a:cubicBezTo>
                    <a:pt x="44" y="9"/>
                    <a:pt x="9" y="45"/>
                    <a:pt x="9" y="89"/>
                  </a:cubicBezTo>
                  <a:cubicBezTo>
                    <a:pt x="9" y="133"/>
                    <a:pt x="44" y="169"/>
                    <a:pt x="89" y="169"/>
                  </a:cubicBezTo>
                  <a:cubicBezTo>
                    <a:pt x="133" y="169"/>
                    <a:pt x="169" y="133"/>
                    <a:pt x="169" y="89"/>
                  </a:cubicBezTo>
                  <a:cubicBezTo>
                    <a:pt x="169" y="45"/>
                    <a:pt x="133" y="9"/>
                    <a:pt x="89" y="9"/>
                  </a:cubicBezTo>
                  <a:close/>
                </a:path>
              </a:pathLst>
            </a:custGeom>
            <a:solidFill>
              <a:srgbClr val="3F3D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2" name="iśḻîďê"/>
            <p:cNvSpPr>
              <a:spLocks noChangeArrowheads="1"/>
            </p:cNvSpPr>
            <p:nvPr/>
          </p:nvSpPr>
          <p:spPr bwMode="auto">
            <a:xfrm>
              <a:off x="8731250" y="1438275"/>
              <a:ext cx="106363" cy="106363"/>
            </a:xfrm>
            <a:prstGeom prst="ellipse">
              <a:avLst/>
            </a:prstGeom>
            <a:solidFill>
              <a:srgbClr val="00B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  <p:sp>
          <p:nvSpPr>
            <p:cNvPr id="29733" name="îṣļíḓê"/>
            <p:cNvSpPr>
              <a:spLocks/>
            </p:cNvSpPr>
            <p:nvPr/>
          </p:nvSpPr>
          <p:spPr bwMode="auto">
            <a:xfrm>
              <a:off x="5913438" y="3663950"/>
              <a:ext cx="1925638" cy="1068388"/>
            </a:xfrm>
            <a:custGeom>
              <a:avLst/>
              <a:gdLst>
                <a:gd name="T0" fmla="*/ 1641476 w 1213"/>
                <a:gd name="T1" fmla="*/ 1068388 h 673"/>
                <a:gd name="T2" fmla="*/ 0 w 1213"/>
                <a:gd name="T3" fmla="*/ 1068388 h 673"/>
                <a:gd name="T4" fmla="*/ 0 w 1213"/>
                <a:gd name="T5" fmla="*/ 1055688 h 673"/>
                <a:gd name="T6" fmla="*/ 1630363 w 1213"/>
                <a:gd name="T7" fmla="*/ 1055688 h 673"/>
                <a:gd name="T8" fmla="*/ 1911351 w 1213"/>
                <a:gd name="T9" fmla="*/ 0 h 673"/>
                <a:gd name="T10" fmla="*/ 1925638 w 1213"/>
                <a:gd name="T11" fmla="*/ 3175 h 673"/>
                <a:gd name="T12" fmla="*/ 1641476 w 1213"/>
                <a:gd name="T13" fmla="*/ 1068388 h 6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13"/>
                <a:gd name="T22" fmla="*/ 0 h 673"/>
                <a:gd name="T23" fmla="*/ 1213 w 1213"/>
                <a:gd name="T24" fmla="*/ 673 h 6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13" h="673">
                  <a:moveTo>
                    <a:pt x="1034" y="673"/>
                  </a:moveTo>
                  <a:lnTo>
                    <a:pt x="0" y="673"/>
                  </a:lnTo>
                  <a:lnTo>
                    <a:pt x="0" y="665"/>
                  </a:lnTo>
                  <a:lnTo>
                    <a:pt x="1027" y="665"/>
                  </a:lnTo>
                  <a:lnTo>
                    <a:pt x="1204" y="0"/>
                  </a:lnTo>
                  <a:lnTo>
                    <a:pt x="1213" y="2"/>
                  </a:lnTo>
                  <a:lnTo>
                    <a:pt x="1034" y="673"/>
                  </a:lnTo>
                  <a:close/>
                </a:path>
              </a:pathLst>
            </a:custGeom>
            <a:solidFill>
              <a:srgbClr val="3F3D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4" name="ïṣļïḑè"/>
            <p:cNvSpPr>
              <a:spLocks/>
            </p:cNvSpPr>
            <p:nvPr/>
          </p:nvSpPr>
          <p:spPr bwMode="auto">
            <a:xfrm>
              <a:off x="5637213" y="4584700"/>
              <a:ext cx="282575" cy="282575"/>
            </a:xfrm>
            <a:custGeom>
              <a:avLst/>
              <a:gdLst>
                <a:gd name="T0" fmla="*/ 142086 w 177"/>
                <a:gd name="T1" fmla="*/ 282575 h 177"/>
                <a:gd name="T2" fmla="*/ 0 w 177"/>
                <a:gd name="T3" fmla="*/ 142086 h 177"/>
                <a:gd name="T4" fmla="*/ 142086 w 177"/>
                <a:gd name="T5" fmla="*/ 0 h 177"/>
                <a:gd name="T6" fmla="*/ 282575 w 177"/>
                <a:gd name="T7" fmla="*/ 142086 h 177"/>
                <a:gd name="T8" fmla="*/ 142086 w 177"/>
                <a:gd name="T9" fmla="*/ 282575 h 177"/>
                <a:gd name="T10" fmla="*/ 142086 w 177"/>
                <a:gd name="T11" fmla="*/ 14368 h 177"/>
                <a:gd name="T12" fmla="*/ 14368 w 177"/>
                <a:gd name="T13" fmla="*/ 142086 h 177"/>
                <a:gd name="T14" fmla="*/ 142086 w 177"/>
                <a:gd name="T15" fmla="*/ 269803 h 177"/>
                <a:gd name="T16" fmla="*/ 269803 w 177"/>
                <a:gd name="T17" fmla="*/ 142086 h 177"/>
                <a:gd name="T18" fmla="*/ 142086 w 177"/>
                <a:gd name="T19" fmla="*/ 14368 h 1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7"/>
                <a:gd name="T31" fmla="*/ 0 h 177"/>
                <a:gd name="T32" fmla="*/ 177 w 177"/>
                <a:gd name="T33" fmla="*/ 177 h 17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7" h="177">
                  <a:moveTo>
                    <a:pt x="89" y="177"/>
                  </a:moveTo>
                  <a:cubicBezTo>
                    <a:pt x="40" y="177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7" y="0"/>
                    <a:pt x="177" y="40"/>
                    <a:pt x="177" y="89"/>
                  </a:cubicBezTo>
                  <a:cubicBezTo>
                    <a:pt x="177" y="138"/>
                    <a:pt x="137" y="177"/>
                    <a:pt x="89" y="177"/>
                  </a:cubicBezTo>
                  <a:close/>
                  <a:moveTo>
                    <a:pt x="89" y="9"/>
                  </a:moveTo>
                  <a:cubicBezTo>
                    <a:pt x="44" y="9"/>
                    <a:pt x="9" y="45"/>
                    <a:pt x="9" y="89"/>
                  </a:cubicBezTo>
                  <a:cubicBezTo>
                    <a:pt x="9" y="133"/>
                    <a:pt x="44" y="169"/>
                    <a:pt x="89" y="169"/>
                  </a:cubicBezTo>
                  <a:cubicBezTo>
                    <a:pt x="133" y="169"/>
                    <a:pt x="169" y="133"/>
                    <a:pt x="169" y="89"/>
                  </a:cubicBezTo>
                  <a:cubicBezTo>
                    <a:pt x="169" y="45"/>
                    <a:pt x="133" y="9"/>
                    <a:pt x="89" y="9"/>
                  </a:cubicBezTo>
                  <a:close/>
                </a:path>
              </a:pathLst>
            </a:custGeom>
            <a:solidFill>
              <a:srgbClr val="3F3D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5" name="i$lîdé"/>
            <p:cNvSpPr>
              <a:spLocks noChangeArrowheads="1"/>
            </p:cNvSpPr>
            <p:nvPr/>
          </p:nvSpPr>
          <p:spPr bwMode="auto">
            <a:xfrm>
              <a:off x="5724525" y="4672013"/>
              <a:ext cx="106363" cy="107950"/>
            </a:xfrm>
            <a:prstGeom prst="ellipse">
              <a:avLst/>
            </a:prstGeom>
            <a:solidFill>
              <a:srgbClr val="00B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微软雅黑" pitchFamily="34" charset="-122"/>
              </a:endParaRPr>
            </a:p>
          </p:txBody>
        </p:sp>
      </p:grpSp>
      <p:grpSp>
        <p:nvGrpSpPr>
          <p:cNvPr id="29698" name="组合 97"/>
          <p:cNvGrpSpPr>
            <a:grpSpLocks/>
          </p:cNvGrpSpPr>
          <p:nvPr/>
        </p:nvGrpSpPr>
        <p:grpSpPr bwMode="auto">
          <a:xfrm>
            <a:off x="2524125" y="1171575"/>
            <a:ext cx="1893888" cy="1360488"/>
            <a:chOff x="4025" y="4214"/>
            <a:chExt cx="2983" cy="2142"/>
          </a:xfrm>
        </p:grpSpPr>
        <p:cxnSp>
          <p:nvCxnSpPr>
            <p:cNvPr id="16" name="直接连接符 15"/>
            <p:cNvCxnSpPr/>
            <p:nvPr>
              <p:custDataLst>
                <p:tags r:id="rId4"/>
              </p:custDataLst>
            </p:nvPr>
          </p:nvCxnSpPr>
          <p:spPr>
            <a:xfrm>
              <a:off x="7008" y="4549"/>
              <a:ext cx="0" cy="170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</p:cxnSp>
        <p:sp>
          <p:nvSpPr>
            <p:cNvPr id="7" name="TextBox 2"/>
            <p:cNvSpPr txBox="1"/>
            <p:nvPr>
              <p:custDataLst>
                <p:tags r:id="rId5"/>
              </p:custDataLst>
            </p:nvPr>
          </p:nvSpPr>
          <p:spPr>
            <a:xfrm>
              <a:off x="4025" y="4214"/>
              <a:ext cx="2653" cy="2142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0" b="1" spc="200" dirty="0">
                  <a:solidFill>
                    <a:schemeClr val="accent1"/>
                  </a:solidFill>
                  <a:cs typeface="Arial" panose="020B0604020202020204" pitchFamily="34" charset="0"/>
                  <a:sym typeface="+mn-lt"/>
                </a:rPr>
                <a:t>02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idx="13"/>
            <p:custDataLst>
              <p:tags r:id="rId3"/>
            </p:custDataLst>
          </p:nvPr>
        </p:nvSpPr>
        <p:spPr>
          <a:xfrm>
            <a:off x="4768850" y="1311275"/>
            <a:ext cx="4879975" cy="10810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sz="8000" b="1" spc="200" dirty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操 作 指 南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0" y="1301750"/>
            <a:ext cx="12192000" cy="4254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746" name="图片 4" descr="C:\Users\1V994W2\PycharmProjects\PPT_Background_Generation\pic_temp\0_pic_quater_left_up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10571163" y="5483225"/>
            <a:ext cx="1620837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图片 5" descr="C:\Users\1V994W2\PycharmProjects\PPT_Background_Generation\pic_temp\1_pic_quater_left_down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0" y="5322888"/>
            <a:ext cx="1620838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796925" y="438150"/>
            <a:ext cx="10450513" cy="3846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rPr>
              <a:t>如何进入？</a:t>
            </a:r>
            <a:endParaRPr lang="zh-CN" altLang="en-US" sz="4400" b="1" spc="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搜索：北京印刷学院网络教育平台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                                                 ——</a:t>
            </a:r>
            <a:r>
              <a:rPr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印苑e学堂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或输入网址：http://bigc.fanya.chaoxing.com/portal</a:t>
            </a:r>
          </a:p>
        </p:txBody>
      </p:sp>
      <p:pic>
        <p:nvPicPr>
          <p:cNvPr id="31749" name="图片 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65425" y="4391025"/>
            <a:ext cx="665956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/>
          <p:nvPr/>
        </p:nvSpPr>
        <p:spPr>
          <a:xfrm>
            <a:off x="669925" y="688975"/>
            <a:ext cx="10852150" cy="441325"/>
          </a:xfrm>
          <a:prstGeom prst="rect">
            <a:avLst/>
          </a:prstGeom>
        </p:spPr>
        <p:txBody>
          <a:bodyPr lIns="90170" tIns="46990" rIns="90170" bIns="46990" anchor="ctr">
            <a:normAutofit fontScale="90000" lnSpcReduction="20000"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>
              <a:spcAft>
                <a:spcPts val="0"/>
              </a:spcAft>
              <a:defRPr/>
            </a:pPr>
            <a:r>
              <a:rPr/>
              <a:t>你会看到如下界面，请点击</a:t>
            </a:r>
            <a:r>
              <a:rPr lang="en-US" altLang="zh-CN"/>
              <a:t>“</a:t>
            </a:r>
            <a:r>
              <a:rPr/>
              <a:t>大学中文写作与智能训练</a:t>
            </a:r>
            <a:r>
              <a:rPr lang="en-US" altLang="zh-CN"/>
              <a:t>”</a:t>
            </a:r>
            <a:r>
              <a:rPr/>
              <a:t>图片进入</a:t>
            </a:r>
          </a:p>
        </p:txBody>
      </p:sp>
      <p:pic>
        <p:nvPicPr>
          <p:cNvPr id="33794" name="内容占位符 2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90638" y="1285875"/>
            <a:ext cx="9393237" cy="4700588"/>
          </a:xfr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58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584"/>
  <p:tag name="KSO_WM_UNIT_ID" val="custom20204584_7*i*1"/>
  <p:tag name="KSO_WM_UNIT_TYPE" val="i"/>
  <p:tag name="KSO_WM_UNIT_INDEX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UNIT_PRESET_TEXT" val="01"/>
  <p:tag name="KSO_WM_TEMPLATE_CATEGORY" val="custom"/>
  <p:tag name="KSO_WM_TEMPLATE_INDEX" val="20204584"/>
  <p:tag name="KSO_WM_UNIT_ID" val="custom20204584_7*e*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BACKGROUND" val="[&quot;general&quot;,&quot;belt&quot;]"/>
  <p:tag name="KSO_WM_SLIDE_RATIO" val="1.777778"/>
  <p:tag name="KSO_WM_SLIDE_ID" val="custom20204584_17"/>
  <p:tag name="KSO_WM_TEMPLATE_SUBCATEGORY" val="0"/>
  <p:tag name="KSO_WM_TEMPLATE_MASTER_TYPE" val="1"/>
  <p:tag name="KSO_WM_TEMPLATE_COLOR_TYPE" val="1"/>
  <p:tag name="KSO_WM_SLIDE_TYPE" val="text"/>
  <p:tag name="KSO_WM_SLIDE_SUBTYPE" val="diag"/>
  <p:tag name="KSO_WM_SLIDE_ITEM_CNT" val="1"/>
  <p:tag name="KSO_WM_SLIDE_INDEX" val="17"/>
  <p:tag name="KSO_WM_SLIDE_SIZE" val="723.5*43.55"/>
  <p:tag name="KSO_WM_SLIDE_POSITION" val="118.3*306.9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204584"/>
  <p:tag name="KSO_WM_SLIDE_LAYOUT" val="i_l"/>
  <p:tag name="KSO_WM_SLIDE_LAYOUT_CNT" val="1_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SUBTYPE" val="h"/>
  <p:tag name="KSO_WM_UNIT_TYPE" val="i"/>
  <p:tag name="KSO_WM_UNIT_INDEX" val="1"/>
  <p:tag name="KSO_WM_UNIT_ID" val="custom20204584_17*i*1"/>
  <p:tag name="KSO_WM_TEMPLATE_CATEGORY" val="custom"/>
  <p:tag name="KSO_WM_TEMPLATE_INDEX" val="20204584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TEMPLATE_CATEGORY" val="custom"/>
  <p:tag name="KSO_WM_TEMPLATE_INDEX" val="20204584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ID" val="custom20204584_17*i*2"/>
  <p:tag name="KSO_WM_UNIT_LAYERLEVEL" val="1"/>
  <p:tag name="KSO_WM_TAG_VERSION" val="1.0"/>
  <p:tag name="KSO_WM_BEAUTIFY_FLAG" val="#wm#"/>
  <p:tag name="KSO_WM_UNIT_USESOURCEFORMAT_APPLY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TEMPLATE_CATEGORY" val="custom"/>
  <p:tag name="KSO_WM_TEMPLATE_INDEX" val="20204584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ID" val="custom20204584_17*i*3"/>
  <p:tag name="KSO_WM_UNIT_LAYERLEVEL" val="1"/>
  <p:tag name="KSO_WM_TAG_VERSION" val="1.0"/>
  <p:tag name="KSO_WM_BEAUTIFY_FLAG" val="#wm#"/>
  <p:tag name="KSO_WM_UNIT_USESOURCEFORMAT_APPLY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f"/>
  <p:tag name="KSO_WM_UNIT_INDEX" val="1_1_1"/>
  <p:tag name="KSO_WM_UNIT_ID" val="custom20204584_17*l_h_f*1_1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PRESET_TEXT" val="点击此处添加正文"/>
  <p:tag name="KSO_WM_UNIT_SUBTYPE" val="a"/>
  <p:tag name="KSO_WM_UNIT_TEXT_FILL_FORE_SCHEMECOLOR_INDEX" val="13"/>
  <p:tag name="KSO_WM_UNIT_TEXT_FILL_TYPE" val="1"/>
  <p:tag name="KSO_WM_UNIT_USESOURCEFORMAT_APPLY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BACKGROUND" val="[&quot;general&quot;]"/>
  <p:tag name="KSO_WM_SLIDE_RATIO" val="1.777778"/>
  <p:tag name="KSO_WM_TEMPLATE_SUBCATEGORY" val="0"/>
  <p:tag name="KSO_WM_SLIDE_TYPE" val="text"/>
  <p:tag name="KSO_WM_SLIDE_SUBTYPE" val="diag"/>
  <p:tag name="KSO_WM_SLIDE_ITEM_CNT" val="3"/>
  <p:tag name="KSO_WM_SLIDE_INDEX" val="29"/>
  <p:tag name="KSO_WM_SLIDE_SIZE" val="866.553*361.219"/>
  <p:tag name="KSO_WM_SLIDE_POSITION" val="46.7232*126.145"/>
  <p:tag name="KSO_WM_DIAGRAM_GROUP_CODE" val="l1-4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4584"/>
  <p:tag name="KSO_WM_SLIDE_ID" val="custom20204584_2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TEMPLATE_CATEGORY" val="custom"/>
  <p:tag name="KSO_WM_TEMPLATE_INDEX" val="20204584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ID" val="custom20204584_29*i*1"/>
  <p:tag name="KSO_WM_UNIT_LAYERLEVEL" val="1"/>
  <p:tag name="KSO_WM_TAG_VERSION" val="1.0"/>
  <p:tag name="KSO_WM_BEAUTIFY_FLAG" val="#wm#"/>
  <p:tag name="KSO_WM_UNIT_USESOURCEFORMAT_APPLY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TEMPLATE_CATEGORY" val="custom"/>
  <p:tag name="KSO_WM_TEMPLATE_INDEX" val="20204584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ID" val="custom20204584_29*i*2"/>
  <p:tag name="KSO_WM_UNIT_LAYERLEVEL" val="1"/>
  <p:tag name="KSO_WM_TAG_VERSION" val="1.0"/>
  <p:tag name="KSO_WM_BEAUTIFY_FLAG" val="#wm#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584"/>
  <p:tag name="KSO_WM_UNIT_ID" val="custom20204584_29*a*1"/>
  <p:tag name="KSO_WM_DIAGRAM_GROUP_CODE" val="l1-4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29*l_h_i*1_1_1"/>
  <p:tag name="KSO_WM_UNIT_LINE_FORE_SCHEMECOLOR_INDEX" val="5"/>
  <p:tag name="KSO_WM_UNIT_LINE_FILL_TYPE" val="2"/>
  <p:tag name="KSO_WM_UNIT_USESOURCEFORMAT_APPLY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29*l_h_i*1_2_1"/>
  <p:tag name="KSO_WM_UNIT_LINE_FORE_SCHEMECOLOR_INDEX" val="6"/>
  <p:tag name="KSO_WM_UNIT_LINE_FILL_TYPE" val="2"/>
  <p:tag name="KSO_WM_UNIT_USESOURCEFORMAT_APPLY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f"/>
  <p:tag name="KSO_WM_UNIT_INDEX" val="1_1_1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。"/>
  <p:tag name="KSO_WM_TEMPLATE_CATEGORY" val="custom"/>
  <p:tag name="KSO_WM_TEMPLATE_INDEX" val="20204584"/>
  <p:tag name="KSO_WM_UNIT_ID" val="custom20204584_29*l_h_f*1_1_1"/>
  <p:tag name="KSO_WM_UNIT_SUBTYPE" val="a"/>
  <p:tag name="KSO_WM_UNIT_TEXT_FILL_FORE_SCHEMECOLOR_INDEX" val="13"/>
  <p:tag name="KSO_WM_UNIT_TEXT_FILL_TYPE" val="1"/>
  <p:tag name="KSO_WM_UNIT_USESOURCEFORMAT_APPLY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单击此处添加小标题"/>
  <p:tag name="KSO_WM_TEMPLATE_CATEGORY" val="custom"/>
  <p:tag name="KSO_WM_TEMPLATE_INDEX" val="20204584"/>
  <p:tag name="KSO_WM_UNIT_ID" val="custom20204584_29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f"/>
  <p:tag name="KSO_WM_UNIT_INDEX" val="1_2_1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。"/>
  <p:tag name="KSO_WM_TEMPLATE_CATEGORY" val="custom"/>
  <p:tag name="KSO_WM_TEMPLATE_INDEX" val="20204584"/>
  <p:tag name="KSO_WM_UNIT_ID" val="custom20204584_29*l_h_f*1_2_1"/>
  <p:tag name="KSO_WM_UNIT_SUBTYPE" val="a"/>
  <p:tag name="KSO_WM_UNIT_TEXT_FILL_FORE_SCHEMECOLOR_INDEX" val="13"/>
  <p:tag name="KSO_WM_UNIT_TEXT_FILL_TYPE" val="1"/>
  <p:tag name="KSO_WM_UNIT_USESOURCEFORMAT_APPLY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单击此处添加小标题"/>
  <p:tag name="KSO_WM_TEMPLATE_CATEGORY" val="custom"/>
  <p:tag name="KSO_WM_TEMPLATE_INDEX" val="20204584"/>
  <p:tag name="KSO_WM_UNIT_ID" val="custom20204584_29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29*l_h_i*1_3_1"/>
  <p:tag name="KSO_WM_UNIT_LINE_FORE_SCHEMECOLOR_INDEX" val="5"/>
  <p:tag name="KSO_WM_UNIT_LINE_FILL_TYPE" val="2"/>
  <p:tag name="KSO_WM_UNIT_USESOURCEFORMAT_APPLY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a"/>
  <p:tag name="KSO_WM_UNIT_INDEX" val="1_3_1"/>
  <p:tag name="KSO_WM_UNIT_LAYERLEVEL" val="1_1_1"/>
  <p:tag name="KSO_WM_TAG_VERSION" val="1.0"/>
  <p:tag name="KSO_WM_BEAUTIFY_FLAG" val="#wm#"/>
  <p:tag name="KSO_WM_UNIT_PRESET_TEXT" val="单击此处添加小标题"/>
  <p:tag name="KSO_WM_TEMPLATE_CATEGORY" val="custom"/>
  <p:tag name="KSO_WM_TEMPLATE_INDEX" val="20204584"/>
  <p:tag name="KSO_WM_UNIT_ID" val="custom20204584_29*l_h_a*1_3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i"/>
  <p:tag name="KSO_WM_UNIT_INDEX" val="1_3_2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29*l_h_i*1_3_2"/>
  <p:tag name="KSO_WM_UNIT_FILL_FORE_SCHEMECOLOR_INDEX" val="5"/>
  <p:tag name="KSO_WM_UNIT_FILL_TYPE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i"/>
  <p:tag name="KSO_WM_UNIT_INDEX" val="1_1_2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29*l_h_i*1_1_2"/>
  <p:tag name="KSO_WM_UNIT_FILL_FORE_SCHEMECOLOR_INDEX" val="5"/>
  <p:tag name="KSO_WM_UNIT_FILL_TYPE" val="1"/>
  <p:tag name="KSO_WM_UNIT_USESOURCEFORMAT_APPLY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l_h_i"/>
  <p:tag name="KSO_WM_UNIT_INDEX" val="1_2_2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29*l_h_i*1_2_2"/>
  <p:tag name="KSO_WM_UNIT_FILL_FORE_SCHEMECOLOR_INDEX" val="6"/>
  <p:tag name="KSO_WM_UNIT_FILL_TYPE" val="1"/>
  <p:tag name="KSO_WM_UNIT_USESOURCEFORMAT_APPLY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frame&quot;,&quot;left&quot;:0.0,&quot;top&quot;:0.0,&quot;right&quot;:0.0,&quot;bottom&quot;:0.0,&quot;leftAbs&quot;:false,&quot;topAbs&quot;:false,&quot;rightAbs&quot;:false,&quot;bottomAbs&quot;:false}]}"/>
  <p:tag name="KSO_WM_SLIDE_BACKGROUND" val="[&quot;frame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33"/>
  <p:tag name="KSO_WM_SLIDE_SIZE" val="765.943*323.473"/>
  <p:tag name="KSO_WM_SLIDE_POSITION" val="97.0281*145.018"/>
  <p:tag name="KSO_WM_DIAGRAM_GROUP_CODE" val="m1-1"/>
  <p:tag name="KSO_WM_SLIDE_DIAGTYPE" val="m"/>
  <p:tag name="KSO_WM_TAG_VERSION" val="1.0"/>
  <p:tag name="KSO_WM_BEAUTIFY_FLAG" val="#wm#"/>
  <p:tag name="KSO_WM_SLIDE_LAYOUT" val="a_i_m"/>
  <p:tag name="KSO_WM_SLIDE_LAYOUT_CNT" val="1_1_1"/>
  <p:tag name="KSO_WM_TEMPLATE_MASTER_TYPE" val="1"/>
  <p:tag name="KSO_WM_TEMPLATE_COLOR_TYPE" val="1"/>
  <p:tag name="KSO_WM_TEMPLATE_CATEGORY" val="custom"/>
  <p:tag name="KSO_WM_TEMPLATE_INDEX" val="20204584"/>
  <p:tag name="KSO_WM_SLIDE_ID" val="custom20204584_3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SUBTYPE" val="h"/>
  <p:tag name="KSO_WM_TEMPLATE_CATEGORY" val="custom"/>
  <p:tag name="KSO_WM_TEMPLATE_INDEX" val="20204584"/>
  <p:tag name="KSO_WM_UNIT_ID" val="custom20204584_33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TEMPLATE_CATEGORY" val="custom"/>
  <p:tag name="KSO_WM_TEMPLATE_INDEX" val="20204584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custom20204584_33*i*2"/>
  <p:tag name="KSO_WM_UNIT_LAYERLEVEL" val="1"/>
  <p:tag name="KSO_WM_TAG_VERSION" val="1.0"/>
  <p:tag name="KSO_WM_BEAUTIFY_FLAG" val="#wm#"/>
  <p:tag name="KSO_WM_UNIT_USESOURCEFORMAT_APPLY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TEMPLATE_CATEGORY" val="custom"/>
  <p:tag name="KSO_WM_TEMPLATE_INDEX" val="20204584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custom20204584_33*i*3"/>
  <p:tag name="KSO_WM_UNIT_LAYERLEVEL" val="1"/>
  <p:tag name="KSO_WM_TAG_VERSION" val="1.0"/>
  <p:tag name="KSO_WM_BEAUTIFY_FLAG" val="#wm#"/>
  <p:tag name="KSO_WM_UNIT_USESOURCEFORMAT_APPLY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584"/>
  <p:tag name="KSO_WM_UNIT_ID" val="custom20204584_33*a*1"/>
  <p:tag name="KSO_WM_DIAGRAM_GROUP_CODE" val="m1-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4"/>
  <p:tag name="KSO_WM_UNIT_ID" val="custom20204584_33*i*4"/>
  <p:tag name="KSO_WM_TEMPLATE_CATEGORY" val="custom"/>
  <p:tag name="KSO_WM_TEMPLATE_INDEX" val="20204584"/>
  <p:tag name="KSO_WM_UNIT_LAYERLEVEL" val="1"/>
  <p:tag name="KSO_WM_TAG_VERSION" val="1.0"/>
  <p:tag name="KSO_WM_BEAUTIFY_FLAG" val="#wm#"/>
  <p:tag name="KSO_WM_UNIT_USESOURCEFORMAT_APPLY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2_2"/>
  <p:tag name="KSO_WM_UNIT_FILL_FORE_SCHEMECOLOR_INDEX" val="5"/>
  <p:tag name="KSO_WM_UNI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2_3"/>
  <p:tag name="KSO_WM_UNIT_LINE_FORE_SCHEMECOLOR_INDEX" val="5"/>
  <p:tag name="KSO_WM_UNIT_LINE_FILL_TYPE" val="2"/>
  <p:tag name="KSO_WM_UNIT_USESOURCEFORMAT_APPLY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1_1"/>
  <p:tag name="KSO_WM_UNIT_FILL_FORE_SCHEMECOLOR_INDEX" val="5"/>
  <p:tag name="KSO_WM_UNIT_FILL_TYPE" val="1"/>
  <p:tag name="KSO_WM_UNIT_USESOURCEFORMAT_APPLY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1_3"/>
  <p:tag name="KSO_WM_UNIT_LINE_FORE_SCHEMECOLOR_INDEX" val="5"/>
  <p:tag name="KSO_WM_UNIT_LINE_FILL_TYPE" val="2"/>
  <p:tag name="KSO_WM_UNIT_USESOURCEFORMAT_APPLY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2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1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TEMPLATE_CATEGORY" val="custom"/>
  <p:tag name="KSO_WM_TEMPLATE_INDEX" val="20204584"/>
  <p:tag name="KSO_WM_UNIT_ID" val="custom20204584_33*m_h_f*1_1_1"/>
  <p:tag name="KSO_WM_UNIT_SUBTYPE" val="a"/>
  <p:tag name="KSO_WM_UNIT_TEXT_FILL_FORE_SCHEMECOLOR_INDEX" val="13"/>
  <p:tag name="KSO_WM_UNIT_TEXT_FILL_TYPE" val="1"/>
  <p:tag name="KSO_WM_UNIT_USESOURCEFORMAT_APPLY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TEMPLATE_CATEGORY" val="custom"/>
  <p:tag name="KSO_WM_TEMPLATE_INDEX" val="20204584"/>
  <p:tag name="KSO_WM_UNIT_ID" val="custom20204584_33*m_h_f*1_2_1"/>
  <p:tag name="KSO_WM_UNIT_SUBTYPE" val="a"/>
  <p:tag name="KSO_WM_UNIT_TEXT_FILL_FORE_SCHEMECOLOR_INDEX" val="13"/>
  <p:tag name="KSO_WM_UNIT_TEXT_FILL_TYPE" val="1"/>
  <p:tag name="KSO_WM_UNIT_USESOURCEFORMAT_APPLY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TEMPLATE_CATEGORY" val="custom"/>
  <p:tag name="KSO_WM_TEMPLATE_INDEX" val="20204584"/>
  <p:tag name="KSO_WM_UNIT_ID" val="custom20204584_33*m_h_f*1_4_1"/>
  <p:tag name="KSO_WM_UNIT_SUBTYPE" val="a"/>
  <p:tag name="KSO_WM_UNIT_TEXT_FILL_FORE_SCHEMECOLOR_INDEX" val="13"/>
  <p:tag name="KSO_WM_UNIT_TEXT_FILL_TYPE" val="1"/>
  <p:tag name="KSO_WM_UNIT_USESOURCEFORMAT_APPLY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4_1"/>
  <p:tag name="KSO_WM_UNIT_FILL_FORE_SCHEMECOLOR_INDEX" val="5"/>
  <p:tag name="KSO_WM_UNIT_FILL_TYPE" val="1"/>
  <p:tag name="KSO_WM_UNIT_USESOURCEFORMAT_APPLY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4_2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4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4_3"/>
  <p:tag name="KSO_WM_UNIT_LINE_FORE_SCHEMECOLOR_INDEX" val="5"/>
  <p:tag name="KSO_WM_UNIT_LINE_FILL_TYPE" val="2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3_2"/>
  <p:tag name="KSO_WM_UNIT_FILL_FORE_SCHEMECOLOR_INDEX" val="5"/>
  <p:tag name="KSO_WM_UNIT_FILL_TYPE" val="1"/>
  <p:tag name="KSO_WM_UNIT_USESOURCEFORMAT_APPLY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LAYERLEVEL" val="1_1_1"/>
  <p:tag name="KSO_WM_TAG_VERSION" val="1.0"/>
  <p:tag name="KSO_WM_BEAUTIFY_FLAG" val="#wm#"/>
  <p:tag name="KSO_WM_TEMPLATE_CATEGORY" val="custom"/>
  <p:tag name="KSO_WM_TEMPLATE_INDEX" val="20204584"/>
  <p:tag name="KSO_WM_UNIT_ID" val="custom20204584_33*m_h_i*1_3_3"/>
  <p:tag name="KSO_WM_UNIT_LINE_FORE_SCHEMECOLOR_INDEX" val="5"/>
  <p:tag name="KSO_WM_UNIT_LINE_FILL_TYPE" val="2"/>
  <p:tag name="KSO_WM_UNIT_USESOURCEFORMAT_APPLY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TEMPLATE_CATEGORY" val="custom"/>
  <p:tag name="KSO_WM_TEMPLATE_INDEX" val="20204584"/>
  <p:tag name="KSO_WM_UNIT_ID" val="custom20204584_33*m_h_f*1_3_1"/>
  <p:tag name="KSO_WM_UNIT_SUBTYPE" val="a"/>
  <p:tag name="KSO_WM_UNIT_TEXT_FILL_FORE_SCHEMECOLOR_INDEX" val="13"/>
  <p:tag name="KSO_WM_UNIT_TEXT_FILL_TYPE" val="1"/>
  <p:tag name="KSO_WM_UNIT_USESOURCEFORMAT_APPLY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LAYERLEVEL" val="1_1"/>
  <p:tag name="KSO_WM_TAG_VERSION" val="1.0"/>
  <p:tag name="KSO_WM_BEAUTIFY_FLAG" val="#wm#"/>
  <p:tag name="KSO_WM_TEMPLATE_CATEGORY" val="custom"/>
  <p:tag name="KSO_WM_TEMPLATE_INDEX" val="20204584"/>
  <p:tag name="KSO_WM_UNIT_ID" val="custom20204584_33*m_i*1_2"/>
  <p:tag name="KSO_WM_UNIT_FILL_FORE_SCHEMECOLOR_INDEX" val="14"/>
  <p:tag name="KSO_WM_UNIT_FILL_TYPE" val="1"/>
  <p:tag name="KSO_WM_UNIT_USESOURCEFORMAT_APPLY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&quot;NaN&quot;,&quot;top&quot;:&quot;NaN&quot;,&quot;right&quot;:&quot;NaN&quot;,&quot;bottom&quot;:&quot;NaN&quot;,&quot;leftAbs&quot;:false,&quot;topAbs&quot;:false,&quot;rightAbs&quot;:false,&quot;bottomAbs&quot;:false},{&quot;type&quot;:&quot;frame&quot;,&quot;left&quot;:&quot;NaN&quot;,&quot;top&quot;:&quot;NaN&quot;,&quot;right&quot;:&quot;NaN&quot;,&quot;bottom&quot;:&quot;NaN&quot;,&quot;leftAbs&quot;:false,&quot;topAbs&quot;:false,&quot;rightAbs&quot;:false,&quot;bottomAbs&quot;:false}]}"/>
  <p:tag name="KSO_WM_SLIDE_BACKGROUND" val="[&quot;general&quot;,&quot;frame&quot;]"/>
  <p:tag name="KSO_WM_SLIDE_RATIO" val="1.777778"/>
  <p:tag name="KSO_WM_SLIDE_ID" val="custom20204584_11"/>
  <p:tag name="KSO_WM_TEMPLATE_SUBCATEGORY" val="0"/>
  <p:tag name="KSO_WM_TEMPLATE_MASTER_TYPE" val="1"/>
  <p:tag name="KSO_WM_TEMPLATE_COLOR_TYPE" val="1"/>
  <p:tag name="KSO_WM_SLIDE_TYPE" val="text"/>
  <p:tag name="KSO_WM_SLIDE_SUBTYPE" val="diag"/>
  <p:tag name="KSO_WM_SLIDE_ITEM_CNT" val="3"/>
  <p:tag name="KSO_WM_SLIDE_INDEX" val="11"/>
  <p:tag name="KSO_WM_SLIDE_SIZE" val="863.547*333.395"/>
  <p:tag name="KSO_WM_SLIDE_POSITION" val="48.3028*158.7"/>
  <p:tag name="KSO_WM_DIAGRAM_GROUP_CODE" val="l1-2"/>
  <p:tag name="KSO_WM_SLIDE_DIAGTYPE" val="l"/>
  <p:tag name="KSO_WM_TAG_VERSION" val="1.0"/>
  <p:tag name="KSO_WM_BEAUTIFY_FLAG" val="#wm#"/>
  <p:tag name="KSO_WM_TEMPLATE_CATEGORY" val="custom"/>
  <p:tag name="KSO_WM_TEMPLATE_INDEX" val="20204584"/>
  <p:tag name="KSO_WM_SLIDE_LAYOUT" val="a_i_l"/>
  <p:tag name="KSO_WM_SLIDE_LAYOUT_CNT" val="1_1_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SUBTYPE" val="h"/>
  <p:tag name="KSO_WM_UNIT_TYPE" val="i"/>
  <p:tag name="KSO_WM_UNIT_INDEX" val="1"/>
  <p:tag name="KSO_WM_UNIT_ID" val="custom20204584_11*i*1"/>
  <p:tag name="KSO_WM_TEMPLATE_CATEGORY" val="custom"/>
  <p:tag name="KSO_WM_TEMPLATE_INDEX" val="20204584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1"/>
  <p:tag name="KSO_WM_UNIT_IS_LAYOUT_DIAGRAM" val="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z"/>
  <p:tag name="KSO_WM_UNIT_INDEX" val="1_3_1"/>
  <p:tag name="KSO_WM_UNIT_ID" val="custom20204584_11*l_h_z*1_3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SUBTYPE" val="a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明了。"/>
  <p:tag name="KSO_WM_UNIT_NOCLEAR" val="0"/>
  <p:tag name="KSO_WM_UNIT_VALUE" val="13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f"/>
  <p:tag name="KSO_WM_UNIT_INDEX" val="1_1_1"/>
  <p:tag name="KSO_WM_UNIT_ID" val="custom20204584_11*l_h_f*1_1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ISCONTENTSTITLE" val="0"/>
  <p:tag name="KSO_WM_UNIT_ISNUMDGMTITLE" val="0"/>
  <p:tag name="KSO_WM_UNIT_PRESET_TEXT" val="单击此处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a"/>
  <p:tag name="KSO_WM_UNIT_INDEX" val="1_1_1"/>
  <p:tag name="KSO_WM_UNIT_ID" val="custom20204584_11*l_h_a*1_1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1_1"/>
  <p:tag name="KSO_WM_UNIT_ID" val="custom20204584_11*l_h_i*1_1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SUBTYPE" val="a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明了。"/>
  <p:tag name="KSO_WM_UNIT_NOCLEAR" val="0"/>
  <p:tag name="KSO_WM_UNIT_VALUE" val="13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f"/>
  <p:tag name="KSO_WM_UNIT_INDEX" val="1_2_1"/>
  <p:tag name="KSO_WM_UNIT_ID" val="custom20204584_11*l_h_f*1_2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ISCONTENTSTITLE" val="0"/>
  <p:tag name="KSO_WM_UNIT_ISNUMDGMTITLE" val="0"/>
  <p:tag name="KSO_WM_UNIT_PRESET_TEXT" val="单击此处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a"/>
  <p:tag name="KSO_WM_UNIT_INDEX" val="1_2_1"/>
  <p:tag name="KSO_WM_UNIT_ID" val="custom20204584_11*l_h_a*1_2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2_1"/>
  <p:tag name="KSO_WM_UNIT_ID" val="custom20204584_11*l_h_i*1_2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SUBTYPE" val="a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明了。"/>
  <p:tag name="KSO_WM_UNIT_NOCLEAR" val="0"/>
  <p:tag name="KSO_WM_UNIT_VALUE" val="13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f"/>
  <p:tag name="KSO_WM_UNIT_INDEX" val="1_3_1"/>
  <p:tag name="KSO_WM_UNIT_ID" val="custom20204584_11*l_h_f*1_3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ISCONTENTSTITLE" val="0"/>
  <p:tag name="KSO_WM_UNIT_ISNUMDGMTITLE" val="0"/>
  <p:tag name="KSO_WM_UNIT_PRESET_TEXT" val="单击此处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a"/>
  <p:tag name="KSO_WM_UNIT_INDEX" val="1_3_1"/>
  <p:tag name="KSO_WM_UNIT_ID" val="custom20204584_11*l_h_a*1_3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3_1"/>
  <p:tag name="KSO_WM_UNIT_ID" val="custom20204584_11*l_h_i*1_3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z"/>
  <p:tag name="KSO_WM_UNIT_INDEX" val="1_2_1"/>
  <p:tag name="KSO_WM_UNIT_ID" val="custom20204584_11*l_h_z*1_2_1"/>
  <p:tag name="KSO_WM_TEMPLATE_CATEGORY" val="custom"/>
  <p:tag name="KSO_WM_TEMPLATE_INDEX" val="20204584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CONTENTSTITLE" val="0"/>
  <p:tag name="KSO_WM_UNIT_ISNUMDGMTITLE" val="0"/>
  <p:tag name="KSO_WM_UNIT_PRESET_TEXT" val="单击此处添加大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a"/>
  <p:tag name="KSO_WM_UNIT_INDEX" val="1"/>
  <p:tag name="KSO_WM_UNIT_ID" val="custom20204584_11*a*1"/>
  <p:tag name="KSO_WM_TEMPLATE_CATEGORY" val="custom"/>
  <p:tag name="KSO_WM_TEMPLATE_INDEX" val="20204584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e"/>
  <p:tag name="KSO_WM_SLIDE_LAYOUT_CNT" val="1_1"/>
  <p:tag name="KSO_WM_TEMPLATE_MASTER_TYPE" val="1"/>
  <p:tag name="KSO_WM_TEMPLATE_COLOR_TYPE" val="1"/>
  <p:tag name="KSO_WM_TEMPLATE_CATEGORY" val="custom"/>
  <p:tag name="KSO_WM_TEMPLATE_INDEX" val="20204584"/>
  <p:tag name="KSO_WM_SLIDE_ID" val="custom20204584_7"/>
  <p:tag name="ISLIDE.VECTOR" val="#418560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9a78926-0ce0-4c96-8eef-9b05cf21240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8"/>
  <p:tag name="KSO_WM_UNIT_TYPE" val="a"/>
  <p:tag name="KSO_WM_UNIT_INDEX" val="1"/>
  <p:tag name="KSO_WM_UNIT_PRESET_TEXT" val="单击添加大标题"/>
  <p:tag name="KSO_WM_TEMPLATE_CATEGORY" val="custom"/>
  <p:tag name="KSO_WM_TEMPLATE_INDEX" val="20204584"/>
  <p:tag name="KSO_WM_UNIT_ID" val="custom20204584_7*a*1"/>
  <p:tag name="KSO_WM_UNIT_ISNUMDGMTITLE" val="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584"/>
  <p:tag name="KSO_WM_UNIT_ID" val="custom20204584_7*i*1"/>
  <p:tag name="KSO_WM_UNIT_TYPE" val="i"/>
  <p:tag name="KSO_WM_UNIT_INDEX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UNIT_PRESET_TEXT" val="01"/>
  <p:tag name="KSO_WM_TEMPLATE_CATEGORY" val="custom"/>
  <p:tag name="KSO_WM_TEMPLATE_INDEX" val="20204584"/>
  <p:tag name="KSO_WM_UNIT_ID" val="custom20204584_7*e*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BACKGROUND" val="[&quot;general&quot;,&quot;belt&quot;]"/>
  <p:tag name="KSO_WM_SLIDE_RATIO" val="1.777778"/>
  <p:tag name="KSO_WM_SLIDE_ID" val="custom20204584_17"/>
  <p:tag name="KSO_WM_TEMPLATE_SUBCATEGORY" val="0"/>
  <p:tag name="KSO_WM_TEMPLATE_MASTER_TYPE" val="1"/>
  <p:tag name="KSO_WM_TEMPLATE_COLOR_TYPE" val="1"/>
  <p:tag name="KSO_WM_SLIDE_TYPE" val="text"/>
  <p:tag name="KSO_WM_SLIDE_SUBTYPE" val="diag"/>
  <p:tag name="KSO_WM_SLIDE_ITEM_CNT" val="1"/>
  <p:tag name="KSO_WM_SLIDE_INDEX" val="17"/>
  <p:tag name="KSO_WM_SLIDE_SIZE" val="723.5*43.55"/>
  <p:tag name="KSO_WM_SLIDE_POSITION" val="118.3*306.9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204584"/>
  <p:tag name="KSO_WM_SLIDE_LAYOUT" val="i_l"/>
  <p:tag name="KSO_WM_SLIDE_LAYOUT_CNT" val="1_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SUBTYPE" val="h"/>
  <p:tag name="KSO_WM_UNIT_TYPE" val="i"/>
  <p:tag name="KSO_WM_UNIT_INDEX" val="1"/>
  <p:tag name="KSO_WM_UNIT_ID" val="custom20204584_17*i*1"/>
  <p:tag name="KSO_WM_TEMPLATE_CATEGORY" val="custom"/>
  <p:tag name="KSO_WM_TEMPLATE_INDEX" val="20204584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TEMPLATE_CATEGORY" val="custom"/>
  <p:tag name="KSO_WM_TEMPLATE_INDEX" val="20204584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ID" val="custom20204584_17*i*2"/>
  <p:tag name="KSO_WM_UNIT_LAYERLEVEL" val="1"/>
  <p:tag name="KSO_WM_TAG_VERSION" val="1.0"/>
  <p:tag name="KSO_WM_BEAUTIFY_FLAG" val="#wm#"/>
  <p:tag name="KSO_WM_UNIT_USESOURCEFORMAT_APPLY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TEMPLATE_CATEGORY" val="custom"/>
  <p:tag name="KSO_WM_TEMPLATE_INDEX" val="20204584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ID" val="custom20204584_17*i*3"/>
  <p:tag name="KSO_WM_UNIT_LAYERLEVEL" val="1"/>
  <p:tag name="KSO_WM_TAG_VERSION" val="1.0"/>
  <p:tag name="KSO_WM_BEAUTIFY_FLAG" val="#wm#"/>
  <p:tag name="KSO_WM_UNIT_USESOURCEFORMAT_APPLY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486,&quot;width&quot;:16115}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58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BACKGROUND" val="[&quot;general&quot;,&quot;frame&quot;]"/>
  <p:tag name="KSO_WM_SLIDE_RATIO" val="1.777778"/>
  <p:tag name="KSO_WM_SLIDE_MODEL_TYPE" val="numdgm"/>
  <p:tag name="KSO_WM_TEMPLATE_SUBCATEGORY" val="0"/>
  <p:tag name="KSO_WM_SLIDE_TYPE" val="text"/>
  <p:tag name="KSO_WM_SLIDE_SUBTYPE" val="diag"/>
  <p:tag name="KSO_WM_SLIDE_ITEM_CNT" val="2"/>
  <p:tag name="KSO_WM_SLIDE_INDEX" val="44"/>
  <p:tag name="KSO_WM_SLIDE_SIZE" val="827.25*296.491"/>
  <p:tag name="KSO_WM_SLIDE_POSITION" val="55.15*147.79"/>
  <p:tag name="KSO_WM_DIAGRAM_GROUP_CODE" val="ε1-1"/>
  <p:tag name="KSO_WM_SLIDE_DIAGTYPE" val="ε"/>
  <p:tag name="KSO_WM_TAG_VERSION" val="1.0"/>
  <p:tag name="KSO_WM_BEAUTIFY_FLAG" val="#wm#"/>
  <p:tag name="KSO_WM_SLIDE_LAYOUT" val="a_i_h_ε"/>
  <p:tag name="KSO_WM_SLIDE_LAYOUT_CNT" val="1_1_1_1"/>
  <p:tag name="KSO_WM_TEMPLATE_MASTER_TYPE" val="1"/>
  <p:tag name="KSO_WM_TEMPLATE_COLOR_TYPE" val="1"/>
  <p:tag name="KSO_WM_TEMPLATE_CATEGORY" val="custom"/>
  <p:tag name="KSO_WM_TEMPLATE_INDEX" val="20204584"/>
  <p:tag name="KSO_WM_SLIDE_ID" val="custom20204584_4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SUBTYPE" val="h"/>
  <p:tag name="KSO_WM_TEMPLATE_CATEGORY" val="custom"/>
  <p:tag name="KSO_WM_TEMPLATE_INDEX" val="20204584"/>
  <p:tag name="KSO_WM_UNIT_ID" val="custom20204584_44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TEMPLATE_CATEGORY" val="custom"/>
  <p:tag name="KSO_WM_TEMPLATE_INDEX" val="20204584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ID" val="custom20204584_44*i*2"/>
  <p:tag name="KSO_WM_UNIT_LAYERLEVEL" val="1"/>
  <p:tag name="KSO_WM_TAG_VERSION" val="1.0"/>
  <p:tag name="KSO_WM_BEAUTIFY_FLAG" val="#wm#"/>
  <p:tag name="KSO_WM_UNIT_USESOURCEFORMAT_APPLY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TEMPLATE_CATEGORY" val="custom"/>
  <p:tag name="KSO_WM_TEMPLATE_INDEX" val="20204584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ID" val="custom20204584_44*i*3"/>
  <p:tag name="KSO_WM_UNIT_LAYERLEVEL" val="1"/>
  <p:tag name="KSO_WM_TAG_VERSION" val="1.0"/>
  <p:tag name="KSO_WM_BEAUTIFY_FLAG" val="#wm#"/>
  <p:tag name="KSO_WM_UNIT_USESOURCEFORMAT_APPLY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ISCONTENTSTITLE" val="0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h_a"/>
  <p:tag name="KSO_WM_UNIT_INDEX" val="1_1"/>
  <p:tag name="KSO_WM_UNIT_LAYERLEVEL" val="1_1"/>
  <p:tag name="KSO_WM_TAG_VERSION" val="1.0"/>
  <p:tag name="KSO_WM_BEAUTIFY_FLAG" val="#wm#"/>
  <p:tag name="KSO_WM_UNIT_PRESET_TEXT" val="单击添加小标题"/>
  <p:tag name="KSO_WM_TEMPLATE_CATEGORY" val="custom"/>
  <p:tag name="KSO_WM_TEMPLATE_INDEX" val="20204584"/>
  <p:tag name="KSO_WM_UNIT_ID" val="custom20204584_44*h_a*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CONTENTS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单击此处添加大标题"/>
  <p:tag name="KSO_WM_TEMPLATE_CATEGORY" val="custom"/>
  <p:tag name="KSO_WM_TEMPLATE_INDEX" val="20204584"/>
  <p:tag name="KSO_WM_UNIT_ID" val="custom20204584_4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NUMVISUAL_CHANGE_DIRECTIONS" val="8"/>
  <p:tag name="KSO_WM_UNIT_DIAGRAM_NUMVISUAL_CHANGE_MODES" val="4"/>
  <p:tag name="KSO_WM_UNIT_DIAGRAM_NUMVISUAL_MAX_WIDTH" val="362.8347"/>
  <p:tag name="KSO_WM_UNIT_DIAGRAM_NUMVISUAL_MAX_HEIGHT" val="72.90197"/>
  <p:tag name="KSO_WM_UNIT_BLOCK" val="0"/>
  <p:tag name="KSO_WM_UNIT_DIAGRAM_MODELTYPE" val="numdgm"/>
  <p:tag name="KSO_WM_UNIT_DIAGRAM_MAX_ITEM_COUNT" val="4"/>
  <p:tag name="KSO_WM_UNIT_DIAGRAM_SUBTYPE" val="a"/>
  <p:tag name="KSO_WM_UNIT_HIGHLIGHT" val="0"/>
  <p:tag name="KSO_WM_UNIT_COMPATIBLE" val="0"/>
  <p:tag name="KSO_WM_UNIT_DIAGRAM_ISNUMVISUAL" val="1"/>
  <p:tag name="KSO_WM_UNIT_DIAGRAM_ISREFERUNIT" val="0"/>
  <p:tag name="KSO_WM_UNIT_DIAGRAM_NUM_VALUE" val="60"/>
  <p:tag name="KSO_WM_UNIT_DIAGRAM_NUMVISUAL_BIND_NUMID" val="483cb598-97c8-44f7-ba23-e1f4d002809b"/>
  <p:tag name="KSO_WM_DIAGRAM_GROUP_CODE" val="ε1-1"/>
  <p:tag name="KSO_WM_UNIT_TYPE" val="ε_h_h_i"/>
  <p:tag name="KSO_WM_UNIT_INDEX" val="1_2_2_1"/>
  <p:tag name="KSO_WM_UNIT_LAYERLEVEL" val="1_1_1_1"/>
  <p:tag name="KSO_WM_TAG_VERSION" val="1.0"/>
  <p:tag name="KSO_WM_BEAUTIFY_FLAG" val="#wm#"/>
  <p:tag name="KSO_WM_TEMPLATE_CATEGORY" val="custom"/>
  <p:tag name="KSO_WM_TEMPLATE_INDEX" val="20204584"/>
  <p:tag name="KSO_WM_UNIT_ID" val="custom20204584_44*ε_h_h_i*1_2_2_1"/>
  <p:tag name="KSO_WM_UNIT_FILL_FORE_SCHEMECOLOR_INDEX" val="6"/>
  <p:tag name="KSO_WM_UNIT_FILL_TYPE" val="1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NUMVISUAL_CHANGE_DIRECTIONS" val="4"/>
  <p:tag name="KSO_WM_UNIT_DIAGRAM_NUMVISUAL_CHANGE_MODES" val="4"/>
  <p:tag name="KSO_WM_UNIT_DIAGRAM_NUMVISUAL_MAX_WIDTH" val="362.8347"/>
  <p:tag name="KSO_WM_UNIT_DIAGRAM_NUMVISUAL_MAX_HEIGHT" val="72.90197"/>
  <p:tag name="KSO_WM_UNIT_BLOCK" val="0"/>
  <p:tag name="KSO_WM_UNIT_DIAGRAM_MODELTYPE" val="numdgm"/>
  <p:tag name="KSO_WM_UNIT_DIAGRAM_MAX_ITEM_COUNT" val="4"/>
  <p:tag name="KSO_WM_UNIT_DIAGRAM_SUBTYPE" val="a"/>
  <p:tag name="KSO_WM_UNIT_HIGHLIGHT" val="0"/>
  <p:tag name="KSO_WM_UNIT_COMPATIBLE" val="0"/>
  <p:tag name="KSO_WM_UNIT_DIAGRAM_ISNUMVISUAL" val="1"/>
  <p:tag name="KSO_WM_UNIT_DIAGRAM_ISREFERUNIT" val="0"/>
  <p:tag name="KSO_WM_UNIT_DIAGRAM_NUM_VALUE" val="55"/>
  <p:tag name="KSO_WM_UNIT_DIAGRAM_NUMVISUAL_BIND_NUMID" val="84774514-b60e-483e-8bf4-46ab5d97ece0"/>
  <p:tag name="KSO_WM_DIAGRAM_GROUP_CODE" val="ε1-1"/>
  <p:tag name="KSO_WM_UNIT_TYPE" val="ε_h_h_i"/>
  <p:tag name="KSO_WM_UNIT_INDEX" val="1_1_2_1"/>
  <p:tag name="KSO_WM_UNIT_LAYERLEVEL" val="1_1_1_1"/>
  <p:tag name="KSO_WM_TAG_VERSION" val="1.0"/>
  <p:tag name="KSO_WM_BEAUTIFY_FLAG" val="#wm#"/>
  <p:tag name="KSO_WM_TEMPLATE_CATEGORY" val="custom"/>
  <p:tag name="KSO_WM_TEMPLATE_INDEX" val="20204584"/>
  <p:tag name="KSO_WM_UNIT_ID" val="custom20204584_44*ε_h_h_i*1_1_2_1"/>
  <p:tag name="KSO_WM_UNIT_FILL_FORE_SCHEMECOLOR_INDEX" val="5"/>
  <p:tag name="KSO_WM_UNIT_FILL_TYPE" val="1"/>
  <p:tag name="KSO_WM_UNIT_TEXT_FILL_FORE_SCHEMECOLOR_INDEX" val="1"/>
  <p:tag name="KSO_WM_UNIT_TEXT_FILL_TYPE" val="1"/>
  <p:tag name="KSO_WM_UNIT_USESOURCEFORMAT_APPLY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IAGRAM_MODELTYPE" val="numdgm"/>
  <p:tag name="KSO_WM_UNIT_DIAGRAM_MAX_ITEM_COUNT" val="4"/>
  <p:tag name="KSO_WM_UNIT_DIAGRAM_SUBTYPE" val="a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i"/>
  <p:tag name="KSO_WM_UNIT_INDEX" val="1_1"/>
  <p:tag name="KSO_WM_UNIT_LAYERLEVEL" val="1_1"/>
  <p:tag name="KSO_WM_TAG_VERSION" val="1.0"/>
  <p:tag name="KSO_WM_BEAUTIFY_FLAG" val="#wm#"/>
  <p:tag name="KSO_WM_TEMPLATE_CATEGORY" val="custom"/>
  <p:tag name="KSO_WM_TEMPLATE_INDEX" val="20204584"/>
  <p:tag name="KSO_WM_UNIT_ID" val="custom20204584_44*ε_i*1_1"/>
  <p:tag name="KSO_WM_UNIT_FILL_FORE_SCHEMECOLOR_INDEX" val="13"/>
  <p:tag name="KSO_WM_UNIT_FILL_TYPE" val="1"/>
  <p:tag name="KSO_WM_UNIT_USESOURCEFORMAT_APPLY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IAGRAM_MODELTYPE" val="numdgm"/>
  <p:tag name="KSO_WM_UNIT_DIAGRAM_MAX_ITEM_COUNT" val="4"/>
  <p:tag name="KSO_WM_UNIT_DIAGRAM_SUBTYPE" val="a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i"/>
  <p:tag name="KSO_WM_UNIT_INDEX" val="1_2"/>
  <p:tag name="KSO_WM_UNIT_LAYERLEVEL" val="1_1"/>
  <p:tag name="KSO_WM_TAG_VERSION" val="1.0"/>
  <p:tag name="KSO_WM_BEAUTIFY_FLAG" val="#wm#"/>
  <p:tag name="KSO_WM_TEMPLATE_CATEGORY" val="custom"/>
  <p:tag name="KSO_WM_TEMPLATE_INDEX" val="20204584"/>
  <p:tag name="KSO_WM_UNIT_ID" val="custom20204584_44*ε_i*1_2"/>
  <p:tag name="KSO_WM_UNIT_FILL_FORE_SCHEMECOLOR_INDEX" val="13"/>
  <p:tag name="KSO_WM_UNIT_FILL_TYPE" val="1"/>
  <p:tag name="KSO_WM_UNIT_USESOURCEFORMAT_APPLY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IAGRAM_MODELTYPE" val="numdgm"/>
  <p:tag name="KSO_WM_UNIT_DIAGRAM_MAX_ITEM_COUNT" val="4"/>
  <p:tag name="KSO_WM_UNIT_DIAGRAM_SUBTYPE" val="a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i"/>
  <p:tag name="KSO_WM_UNIT_INDEX" val="1_3"/>
  <p:tag name="KSO_WM_UNIT_LAYERLEVEL" val="1_1"/>
  <p:tag name="KSO_WM_TAG_VERSION" val="1.0"/>
  <p:tag name="KSO_WM_BEAUTIFY_FLAG" val="#wm#"/>
  <p:tag name="KSO_WM_TEMPLATE_CATEGORY" val="custom"/>
  <p:tag name="KSO_WM_TEMPLATE_INDEX" val="20204584"/>
  <p:tag name="KSO_WM_UNIT_ID" val="custom20204584_44*ε_i*1_3"/>
  <p:tag name="KSO_WM_UNIT_FILL_FORE_SCHEMECOLOR_INDEX" val="13"/>
  <p:tag name="KSO_WM_UNIT_FILL_TYPE" val="1"/>
  <p:tag name="KSO_WM_UNIT_USESOURCEFORMAT_APPLY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IAGRAM_MODELTYPE" val="numdgm"/>
  <p:tag name="KSO_WM_UNIT_DIAGRAM_MAX_ITEM_COUNT" val="4"/>
  <p:tag name="KSO_WM_UNIT_DIAGRAM_SUBTYPE" val="a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i"/>
  <p:tag name="KSO_WM_UNIT_INDEX" val="1_4"/>
  <p:tag name="KSO_WM_UNIT_LAYERLEVEL" val="1_1"/>
  <p:tag name="KSO_WM_TAG_VERSION" val="1.0"/>
  <p:tag name="KSO_WM_BEAUTIFY_FLAG" val="#wm#"/>
  <p:tag name="KSO_WM_TEMPLATE_CATEGORY" val="custom"/>
  <p:tag name="KSO_WM_TEMPLATE_INDEX" val="20204584"/>
  <p:tag name="KSO_WM_UNIT_ID" val="custom20204584_44*ε_i*1_4"/>
  <p:tag name="KSO_WM_UNIT_FILL_FORE_SCHEMECOLOR_INDEX" val="13"/>
  <p:tag name="KSO_WM_UNIT_FILL_TYPE" val="1"/>
  <p:tag name="KSO_WM_UNIT_USESOURCEFORMAT_APPLY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IS_LAYOUT_DIAGRAM" val="1"/>
  <p:tag name="KSO_WM_UNIT_DIAGRAM_MODELTYPE" val="numdgm"/>
  <p:tag name="KSO_WM_UNIT_DIAGRAM_MAX_ITEM_COUNT" val="4"/>
  <p:tag name="KSO_WM_UNIT_DIAGRAM_SUBTYPE" val="a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ε1-1"/>
  <p:tag name="KSO_WM_UNIT_TYPE" val="ε_h_f"/>
  <p:tag name="KSO_WM_UNIT_INDEX" val="1_2_1"/>
  <p:tag name="KSO_WM_UNIT_LAYERLEVEL" val="1_1_1"/>
  <p:tag name="KSO_WM_TAG_VERSION" val="1.0"/>
  <p:tag name="KSO_WM_BEAUTIFY_FLAG" val="#wm#"/>
  <p:tag name="KSO_WM_UNIT_PRESET_TEXT" val="单击此处输入你的正文"/>
  <p:tag name="KSO_WM_TEMPLATE_CATEGORY" val="custom"/>
  <p:tag name="KSO_WM_TEMPLATE_INDEX" val="20204584"/>
  <p:tag name="KSO_WM_UNIT_ID" val="custom20204584_44*ε_h_f*1_2_1"/>
  <p:tag name="KSO_WM_UNIT_SUBTYPE" val="a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58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204584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2、16、20、23、24、25、26、27、30、33、37、41、44、45、4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4584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4584"/>
  <p:tag name="KSO_WM_SLIDE_LAYOUT" val="a_b"/>
  <p:tag name="KSO_WM_SLIDE_LAYOUT_CNT" val="1_1"/>
  <p:tag name="KSO_WM_UNIT_SHOW_EDIT_AREA_INDICATION" val="1"/>
  <p:tag name="KSO_WM_TEMPLATE_THUMBS_INDEX" val="1、4、7、9、12、16、20、23、24、25、26、27、30、33、37、41、44、45、46"/>
  <p:tag name="KSO_WM_TEMPLATE_MASTER_THUMB_INDEX" val="1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项目合作方案"/>
  <p:tag name="KSO_WM_TEMPLATE_CATEGORY" val="custom"/>
  <p:tag name="KSO_WM_TEMPLATE_INDEX" val="20204584"/>
  <p:tag name="KSO_WM_UNIT_ID" val="custom20204584_1*a*1"/>
  <p:tag name="KSO_WM_UNIT_ISNUMDGMTITLE" val="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e"/>
  <p:tag name="KSO_WM_SLIDE_LAYOUT_CNT" val="1_1"/>
  <p:tag name="KSO_WM_TEMPLATE_MASTER_TYPE" val="1"/>
  <p:tag name="KSO_WM_TEMPLATE_COLOR_TYPE" val="1"/>
  <p:tag name="KSO_WM_TEMPLATE_CATEGORY" val="custom"/>
  <p:tag name="KSO_WM_TEMPLATE_INDEX" val="20204584"/>
  <p:tag name="KSO_WM_SLIDE_ID" val="custom20204584_7"/>
  <p:tag name="ISLIDE.VECTOR" val="#418560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9a78926-0ce0-4c96-8eef-9b05cf21240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8"/>
  <p:tag name="KSO_WM_UNIT_TYPE" val="a"/>
  <p:tag name="KSO_WM_UNIT_INDEX" val="1"/>
  <p:tag name="KSO_WM_UNIT_PRESET_TEXT" val="单击添加大标题"/>
  <p:tag name="KSO_WM_TEMPLATE_CATEGORY" val="custom"/>
  <p:tag name="KSO_WM_TEMPLATE_INDEX" val="20204584"/>
  <p:tag name="KSO_WM_UNIT_ID" val="custom20204584_7*a*1"/>
  <p:tag name="KSO_WM_UNIT_ISNUMDGMTITLE" val="0"/>
</p:tagLst>
</file>

<file path=ppt/theme/theme1.xml><?xml version="1.0" encoding="utf-8"?>
<a:theme xmlns:a="http://schemas.openxmlformats.org/drawingml/2006/main" name="1_Office 主题​​">
  <a:themeElements>
    <a:clrScheme name="WPS主题色">
      <a:dk1>
        <a:srgbClr val="000000"/>
      </a:dk1>
      <a:lt1>
        <a:srgbClr val="FFFFFF"/>
      </a:lt1>
      <a:dk2>
        <a:srgbClr val="EAEFEF"/>
      </a:dk2>
      <a:lt2>
        <a:srgbClr val="FBFCFC"/>
      </a:lt2>
      <a:accent1>
        <a:srgbClr val="50B7C1"/>
      </a:accent1>
      <a:accent2>
        <a:srgbClr val="47A6D9"/>
      </a:accent2>
      <a:accent3>
        <a:srgbClr val="5591E4"/>
      </a:accent3>
      <a:accent4>
        <a:srgbClr val="7579D7"/>
      </a:accent4>
      <a:accent5>
        <a:srgbClr val="9F62B2"/>
      </a:accent5>
      <a:accent6>
        <a:srgbClr val="C1507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540</Words>
  <Application>WPS 演示</Application>
  <PresentationFormat>自定义</PresentationFormat>
  <Paragraphs>61</Paragraphs>
  <Slides>23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18</vt:i4>
      </vt:variant>
      <vt:variant>
        <vt:lpstr>幻灯片标题</vt:lpstr>
      </vt:variant>
      <vt:variant>
        <vt:i4>23</vt:i4>
      </vt:variant>
    </vt:vector>
  </HeadingPairs>
  <TitlesOfParts>
    <vt:vector size="49" baseType="lpstr">
      <vt:lpstr>Arial</vt:lpstr>
      <vt:lpstr>微软雅黑</vt:lpstr>
      <vt:lpstr>Calibri</vt:lpstr>
      <vt:lpstr>宋体</vt:lpstr>
      <vt:lpstr>隶书</vt:lpstr>
      <vt:lpstr>+mn-ea</vt:lpstr>
      <vt:lpstr>+mn-lt</vt:lpstr>
      <vt:lpstr>Open Sans Semibold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1_Office 主题​​</vt:lpstr>
      <vt:lpstr>幻灯片 1</vt:lpstr>
      <vt:lpstr>课 程 简 介</vt:lpstr>
      <vt:lpstr>幻灯片 3</vt:lpstr>
      <vt:lpstr>幻灯片 4</vt:lpstr>
      <vt:lpstr>幻灯片 5</vt:lpstr>
      <vt:lpstr>幻灯片 6</vt:lpstr>
      <vt:lpstr>操 作 指 南</vt:lpstr>
      <vt:lpstr>幻灯片 8</vt:lpstr>
      <vt:lpstr>幻灯片 9</vt:lpstr>
      <vt:lpstr>需输入真实学号、密码进行登录</vt:lpstr>
      <vt:lpstr>进入课程首页</vt:lpstr>
      <vt:lpstr>基础理论与写作实训-课程展示</vt:lpstr>
      <vt:lpstr>公文知识与例文鉴赏-课程展示</vt:lpstr>
      <vt:lpstr>学习环节</vt:lpstr>
      <vt:lpstr>学习内容</vt:lpstr>
      <vt:lpstr>练习环节</vt:lpstr>
      <vt:lpstr>实训环节</vt:lpstr>
      <vt:lpstr>幻灯片 18</vt:lpstr>
      <vt:lpstr>精彩段点评展示 </vt:lpstr>
      <vt:lpstr>智能指导</vt:lpstr>
      <vt:lpstr>个性化指导</vt:lpstr>
      <vt:lpstr>课程完成展示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USER</cp:lastModifiedBy>
  <cp:revision>357</cp:revision>
  <dcterms:created xsi:type="dcterms:W3CDTF">2019-06-19T02:08:00Z</dcterms:created>
  <dcterms:modified xsi:type="dcterms:W3CDTF">2020-10-05T01:41:46Z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