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heme/theme2.xml" ContentType="application/vnd.openxmlformats-officedocument.them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56" r:id="rId2"/>
    <p:sldId id="458" r:id="rId3"/>
    <p:sldId id="459" r:id="rId4"/>
    <p:sldId id="290" r:id="rId5"/>
    <p:sldId id="460" r:id="rId6"/>
    <p:sldId id="461" r:id="rId7"/>
    <p:sldId id="462" r:id="rId8"/>
    <p:sldId id="463" r:id="rId9"/>
    <p:sldId id="295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CAFA671-3BC0-4443-B21E-40453A50E844}">
          <p14:sldIdLst>
            <p14:sldId id="456"/>
          </p14:sldIdLst>
        </p14:section>
        <p14:section name="无标题节" id="{15889901-5202-4B54-86F6-7D823F5DEF5F}">
          <p14:sldIdLst>
            <p14:sldId id="458"/>
            <p14:sldId id="459"/>
            <p14:sldId id="290"/>
            <p14:sldId id="460"/>
            <p14:sldId id="461"/>
            <p14:sldId id="462"/>
            <p14:sldId id="463"/>
            <p14:sldId id="295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49">
          <p15:clr>
            <a:srgbClr val="A4A3A4"/>
          </p15:clr>
        </p15:guide>
        <p15:guide id="2" pos="38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87C"/>
    <a:srgbClr val="C00000"/>
    <a:srgbClr val="232A34"/>
    <a:srgbClr val="1721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5" autoAdjust="0"/>
    <p:restoredTop sz="94660"/>
  </p:normalViewPr>
  <p:slideViewPr>
    <p:cSldViewPr snapToGrid="0">
      <p:cViewPr varScale="1">
        <p:scale>
          <a:sx n="93" d="100"/>
          <a:sy n="93" d="100"/>
        </p:scale>
        <p:origin x="44" y="164"/>
      </p:cViewPr>
      <p:guideLst>
        <p:guide orient="horz" pos="2149"/>
        <p:guide pos="3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A38BF-CDFF-4485-B228-96FD1425CA9C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C8826-B473-4F27-8228-C10E4F81B1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1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2.png"/><Relationship Id="rId5" Type="http://schemas.openxmlformats.org/officeDocument/2006/relationships/tags" Target="../tags/tag13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image" Target="../media/image4.pn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79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3" Type="http://schemas.openxmlformats.org/officeDocument/2006/relationships/tags" Target="../tags/tag225.xml"/><Relationship Id="rId7" Type="http://schemas.openxmlformats.org/officeDocument/2006/relationships/tags" Target="../tags/tag22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0" Type="http://schemas.openxmlformats.org/officeDocument/2006/relationships/tags" Target="../tags/tag232.xml"/><Relationship Id="rId4" Type="http://schemas.openxmlformats.org/officeDocument/2006/relationships/tags" Target="../tags/tag226.xml"/><Relationship Id="rId9" Type="http://schemas.openxmlformats.org/officeDocument/2006/relationships/tags" Target="../tags/tag23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2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3" Type="http://schemas.openxmlformats.org/officeDocument/2006/relationships/tags" Target="../tags/tag35.xml"/><Relationship Id="rId21" Type="http://schemas.openxmlformats.org/officeDocument/2006/relationships/image" Target="../media/image1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2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image" Target="../media/image2.png"/><Relationship Id="rId10" Type="http://schemas.openxmlformats.org/officeDocument/2006/relationships/tags" Target="../tags/tag72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2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3605934" cy="2731688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2"/>
            </p:custDataLst>
          </p:nvPr>
        </p:nvSpPr>
        <p:spPr>
          <a:xfrm flipH="1">
            <a:off x="6834938" y="428171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756" y="1799045"/>
            <a:ext cx="2731245" cy="5066215"/>
          </a:xfrm>
          <a:prstGeom prst="rect">
            <a:avLst/>
          </a:prstGeom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 rot="2783063" flipH="1">
            <a:off x="9331460" y="273444"/>
            <a:ext cx="115200" cy="7866000"/>
          </a:xfrm>
          <a:custGeom>
            <a:avLst/>
            <a:gdLst>
              <a:gd name="connsiteX0" fmla="*/ 114195 w 114195"/>
              <a:gd name="connsiteY0" fmla="*/ 0 h 7890428"/>
              <a:gd name="connsiteX1" fmla="*/ 0 w 114195"/>
              <a:gd name="connsiteY1" fmla="*/ 106626 h 7890428"/>
              <a:gd name="connsiteX2" fmla="*/ 0 w 114195"/>
              <a:gd name="connsiteY2" fmla="*/ 7768127 h 7890428"/>
              <a:gd name="connsiteX3" fmla="*/ 114195 w 114195"/>
              <a:gd name="connsiteY3" fmla="*/ 7890428 h 78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90428">
                <a:moveTo>
                  <a:pt x="114195" y="0"/>
                </a:moveTo>
                <a:lnTo>
                  <a:pt x="0" y="106626"/>
                </a:lnTo>
                <a:lnTo>
                  <a:pt x="0" y="7768127"/>
                </a:lnTo>
                <a:lnTo>
                  <a:pt x="114195" y="78904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>
            <p:custDataLst>
              <p:tags r:id="rId5"/>
            </p:custDataLst>
          </p:nvPr>
        </p:nvGrpSpPr>
        <p:grpSpPr>
          <a:xfrm rot="5400000">
            <a:off x="273308" y="1704895"/>
            <a:ext cx="1826437" cy="303713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5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>
              <p:custDataLst>
                <p:tags r:id="rId16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/>
          <p:cNvSpPr/>
          <p:nvPr>
            <p:custDataLst>
              <p:tags r:id="rId6"/>
            </p:custDataLst>
          </p:nvPr>
        </p:nvSpPr>
        <p:spPr>
          <a:xfrm rot="7561930">
            <a:off x="792716" y="1491972"/>
            <a:ext cx="139051" cy="2233595"/>
          </a:xfrm>
          <a:custGeom>
            <a:avLst/>
            <a:gdLst>
              <a:gd name="connsiteX0" fmla="*/ 0 w 139051"/>
              <a:gd name="connsiteY0" fmla="*/ 2233595 h 2233595"/>
              <a:gd name="connsiteX1" fmla="*/ 0 w 139051"/>
              <a:gd name="connsiteY1" fmla="*/ 0 h 2233595"/>
              <a:gd name="connsiteX2" fmla="*/ 139051 w 139051"/>
              <a:gd name="connsiteY2" fmla="*/ 45553 h 2233595"/>
              <a:gd name="connsiteX3" fmla="*/ 139051 w 139051"/>
              <a:gd name="connsiteY3" fmla="*/ 2132449 h 223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233595">
                <a:moveTo>
                  <a:pt x="0" y="2233595"/>
                </a:moveTo>
                <a:lnTo>
                  <a:pt x="0" y="0"/>
                </a:lnTo>
                <a:lnTo>
                  <a:pt x="139051" y="45553"/>
                </a:lnTo>
                <a:lnTo>
                  <a:pt x="139051" y="21324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7"/>
            </p:custDataLst>
          </p:nvPr>
        </p:nvSpPr>
        <p:spPr>
          <a:xfrm rot="3238070" flipH="1">
            <a:off x="772700" y="2731433"/>
            <a:ext cx="139051" cy="2184092"/>
          </a:xfrm>
          <a:custGeom>
            <a:avLst/>
            <a:gdLst>
              <a:gd name="connsiteX0" fmla="*/ 139051 w 139051"/>
              <a:gd name="connsiteY0" fmla="*/ 45553 h 2184092"/>
              <a:gd name="connsiteX1" fmla="*/ 0 w 139051"/>
              <a:gd name="connsiteY1" fmla="*/ 0 h 2184092"/>
              <a:gd name="connsiteX2" fmla="*/ 0 w 139051"/>
              <a:gd name="connsiteY2" fmla="*/ 2184092 h 2184092"/>
              <a:gd name="connsiteX3" fmla="*/ 139051 w 139051"/>
              <a:gd name="connsiteY3" fmla="*/ 2082946 h 218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184092">
                <a:moveTo>
                  <a:pt x="139051" y="45553"/>
                </a:moveTo>
                <a:lnTo>
                  <a:pt x="0" y="0"/>
                </a:lnTo>
                <a:lnTo>
                  <a:pt x="0" y="2184092"/>
                </a:lnTo>
                <a:lnTo>
                  <a:pt x="139051" y="20829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3417469" y="3233168"/>
            <a:ext cx="5357061" cy="67576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3417469" y="2188029"/>
            <a:ext cx="5357061" cy="984565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48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3417469" y="4275982"/>
            <a:ext cx="1893932" cy="5248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t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1"/>
            </p:custDataLst>
          </p:nvPr>
        </p:nvSpPr>
        <p:spPr>
          <a:xfrm>
            <a:off x="3476461" y="4902268"/>
            <a:ext cx="1893932" cy="524863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9" name="任意多边形: 形状 18"/>
            <p:cNvSpPr/>
            <p:nvPr>
              <p:custDataLst>
                <p:tags r:id="rId9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>
          <a:xfrm>
            <a:off x="2" y="428715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4485"/>
            <a:ext cx="2731245" cy="5066215"/>
          </a:xfrm>
          <a:prstGeom prst="rect">
            <a:avLst/>
          </a:prstGeom>
        </p:spPr>
      </p:pic>
      <p:sp>
        <p:nvSpPr>
          <p:cNvPr id="16" name="任意多边形: 形状 15"/>
          <p:cNvSpPr/>
          <p:nvPr>
            <p:custDataLst>
              <p:tags r:id="rId3"/>
            </p:custDataLst>
          </p:nvPr>
        </p:nvSpPr>
        <p:spPr>
          <a:xfrm rot="18816937">
            <a:off x="2723812" y="288353"/>
            <a:ext cx="114195" cy="7820842"/>
          </a:xfrm>
          <a:custGeom>
            <a:avLst/>
            <a:gdLst>
              <a:gd name="connsiteX0" fmla="*/ 114195 w 114195"/>
              <a:gd name="connsiteY0" fmla="*/ 0 h 7820842"/>
              <a:gd name="connsiteX1" fmla="*/ 114195 w 114195"/>
              <a:gd name="connsiteY1" fmla="*/ 7820842 h 7820842"/>
              <a:gd name="connsiteX2" fmla="*/ 0 w 114195"/>
              <a:gd name="connsiteY2" fmla="*/ 7700991 h 7820842"/>
              <a:gd name="connsiteX3" fmla="*/ 0 w 114195"/>
              <a:gd name="connsiteY3" fmla="*/ 106626 h 78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20842">
                <a:moveTo>
                  <a:pt x="114195" y="0"/>
                </a:moveTo>
                <a:lnTo>
                  <a:pt x="114195" y="7820842"/>
                </a:lnTo>
                <a:lnTo>
                  <a:pt x="0" y="7700991"/>
                </a:lnTo>
                <a:lnTo>
                  <a:pt x="0" y="1066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 flipH="1" flipV="1">
            <a:off x="8804620" y="-283031"/>
            <a:ext cx="1499948" cy="2494226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1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2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 rot="3266646">
            <a:off x="7374284" y="1113743"/>
            <a:ext cx="1439231" cy="1175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 rot="3266646">
            <a:off x="7419031" y="397499"/>
            <a:ext cx="1205704" cy="11754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5085759" y="2349886"/>
            <a:ext cx="5968684" cy="2158229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96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-146304" y="5658612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任意多边形: 形状 9"/>
            <p:cNvSpPr/>
            <p:nvPr>
              <p:custDataLst>
                <p:tags r:id="rId13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4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5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>
              <p:custDataLst>
                <p:tags r:id="rId16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3"/>
            </p:custDataLst>
          </p:nvPr>
        </p:nvGrpSpPr>
        <p:grpSpPr>
          <a:xfrm flipH="1">
            <a:off x="10979288" y="384048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>
              <p:custDataLst>
                <p:tags r:id="rId11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2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5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6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>
            <p:custDataLst>
              <p:tags r:id="rId1"/>
            </p:custDataLst>
          </p:nvPr>
        </p:nvSpPr>
        <p:spPr>
          <a:xfrm flipH="1">
            <a:off x="10788479" y="6182504"/>
            <a:ext cx="1400662" cy="67359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475028" y="5533383"/>
            <a:ext cx="714114" cy="1324617"/>
          </a:xfrm>
          <a:prstGeom prst="rect">
            <a:avLst/>
          </a:prstGeom>
        </p:spPr>
      </p:pic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2783063" flipH="1">
            <a:off x="11408668" y="5078716"/>
            <a:ext cx="61159" cy="2129846"/>
          </a:xfrm>
          <a:custGeom>
            <a:avLst/>
            <a:gdLst>
              <a:gd name="connsiteX0" fmla="*/ 61159 w 61159"/>
              <a:gd name="connsiteY0" fmla="*/ 0 h 2129846"/>
              <a:gd name="connsiteX1" fmla="*/ 0 w 61159"/>
              <a:gd name="connsiteY1" fmla="*/ 58272 h 2129846"/>
              <a:gd name="connsiteX2" fmla="*/ 0 w 61159"/>
              <a:gd name="connsiteY2" fmla="*/ 2065658 h 2129846"/>
              <a:gd name="connsiteX3" fmla="*/ 61159 w 61159"/>
              <a:gd name="connsiteY3" fmla="*/ 2129846 h 212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9" h="2129846">
                <a:moveTo>
                  <a:pt x="61159" y="0"/>
                </a:moveTo>
                <a:lnTo>
                  <a:pt x="0" y="58272"/>
                </a:lnTo>
                <a:lnTo>
                  <a:pt x="0" y="2065658"/>
                </a:lnTo>
                <a:lnTo>
                  <a:pt x="61159" y="21298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9013494">
            <a:off x="318566" y="554190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2"/>
            </p:custDataLst>
          </p:nvPr>
        </p:nvSpPr>
        <p:spPr>
          <a:xfrm rot="19013494">
            <a:off x="275258" y="5783708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 rot="19013494">
            <a:off x="231291" y="6023013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4"/>
            </p:custDataLst>
          </p:nvPr>
        </p:nvSpPr>
        <p:spPr>
          <a:xfrm rot="13114061">
            <a:off x="73152" y="6344957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 rot="13114061">
            <a:off x="152479" y="644815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6"/>
            </p:custDataLst>
          </p:nvPr>
        </p:nvSpPr>
        <p:spPr>
          <a:xfrm rot="13114061">
            <a:off x="306341" y="6570431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684648" y="5968974"/>
            <a:ext cx="604568" cy="1004314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1032860" y="5972558"/>
            <a:ext cx="604568" cy="1004314"/>
            <a:chOff x="1712800" y="4635950"/>
            <a:chExt cx="1499948" cy="2494226"/>
          </a:xfrm>
        </p:grpSpPr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 rot="19013494" flipH="1" flipV="1">
            <a:off x="11817932" y="25248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2"/>
            </p:custDataLst>
          </p:nvPr>
        </p:nvSpPr>
        <p:spPr>
          <a:xfrm rot="19013494" flipH="1" flipV="1">
            <a:off x="11861240" y="137307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19013494" flipH="1" flipV="1">
            <a:off x="11905207" y="17806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13114061" flipH="1" flipV="1">
            <a:off x="12063346" y="129771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5"/>
            </p:custDataLst>
          </p:nvPr>
        </p:nvSpPr>
        <p:spPr>
          <a:xfrm rot="13114061" flipH="1" flipV="1">
            <a:off x="11984019" y="-7196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6"/>
            </p:custDataLst>
          </p:nvPr>
        </p:nvSpPr>
        <p:spPr>
          <a:xfrm rot="13114061" flipH="1" flipV="1">
            <a:off x="11830157" y="-56794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 flipH="1" flipV="1">
            <a:off x="10893309" y="-114400"/>
            <a:ext cx="604568" cy="1004314"/>
            <a:chOff x="1712800" y="4635950"/>
            <a:chExt cx="1499948" cy="2494226"/>
          </a:xfrm>
        </p:grpSpPr>
        <p:sp>
          <p:nvSpPr>
            <p:cNvPr id="17" name="任意多边形: 形状 16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 flipH="1" flipV="1">
            <a:off x="10545097" y="-117984"/>
            <a:ext cx="604568" cy="1004314"/>
            <a:chOff x="1712800" y="4635950"/>
            <a:chExt cx="1499948" cy="2494226"/>
          </a:xfrm>
        </p:grpSpPr>
        <p:sp>
          <p:nvSpPr>
            <p:cNvPr id="20" name="任意多边形: 形状 19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10003536" y="5966841"/>
            <a:ext cx="1191768" cy="891159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2"/>
            </p:custDataLst>
          </p:nvPr>
        </p:nvSpPr>
        <p:spPr>
          <a:xfrm>
            <a:off x="10680192" y="5727526"/>
            <a:ext cx="1511808" cy="1130473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7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8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9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 flipH="1" flipV="1">
            <a:off x="10478782" y="-173303"/>
            <a:ext cx="914641" cy="1520934"/>
            <a:chOff x="1712800" y="4635950"/>
            <a:chExt cx="1499948" cy="24942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9" name="任意多边形: 形状 8"/>
            <p:cNvSpPr/>
            <p:nvPr>
              <p:custDataLst>
                <p:tags r:id="rId10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1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 rot="3266646">
            <a:off x="9606590" y="678425"/>
            <a:ext cx="877617" cy="716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3266646">
            <a:off x="9633859" y="241672"/>
            <a:ext cx="735217" cy="7167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>
            <p:custDataLst>
              <p:tags r:id="rId1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26" name="等腰三角形 25"/>
            <p:cNvSpPr/>
            <p:nvPr>
              <p:custDataLst>
                <p:tags r:id="rId8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8" name="任意多边形: 形状 27"/>
            <p:cNvSpPr/>
            <p:nvPr>
              <p:custDataLst>
                <p:tags r:id="rId10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直角三角形 23"/>
          <p:cNvSpPr/>
          <p:nvPr>
            <p:custDataLst>
              <p:tags r:id="rId2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>
            <p:custDataLst>
              <p:tags r:id="rId1"/>
            </p:custDataLst>
          </p:nvPr>
        </p:nvSpPr>
        <p:spPr>
          <a:xfrm flipH="1" flipV="1">
            <a:off x="6834937" y="7260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755" y="0"/>
            <a:ext cx="2731245" cy="5066215"/>
          </a:xfrm>
          <a:prstGeom prst="rect">
            <a:avLst/>
          </a:prstGeom>
        </p:spPr>
      </p:pic>
      <p:sp>
        <p:nvSpPr>
          <p:cNvPr id="55" name="任意多边形: 形状 54"/>
          <p:cNvSpPr/>
          <p:nvPr>
            <p:custDataLst>
              <p:tags r:id="rId3"/>
            </p:custDataLst>
          </p:nvPr>
        </p:nvSpPr>
        <p:spPr>
          <a:xfrm rot="19013494">
            <a:off x="804537" y="3575330"/>
            <a:ext cx="114195" cy="2643673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4"/>
            </p:custDataLst>
          </p:nvPr>
        </p:nvSpPr>
        <p:spPr>
          <a:xfrm rot="19013494">
            <a:off x="697090" y="4175840"/>
            <a:ext cx="114195" cy="2329218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/>
          <p:cNvSpPr/>
          <p:nvPr>
            <p:custDataLst>
              <p:tags r:id="rId5"/>
            </p:custDataLst>
          </p:nvPr>
        </p:nvSpPr>
        <p:spPr>
          <a:xfrm rot="19013494">
            <a:off x="588009" y="4770157"/>
            <a:ext cx="114195" cy="2031683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>
            <p:custDataLst>
              <p:tags r:id="rId6"/>
            </p:custDataLst>
          </p:nvPr>
        </p:nvSpPr>
        <p:spPr>
          <a:xfrm rot="13114061">
            <a:off x="195661" y="5569708"/>
            <a:ext cx="114195" cy="954066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>
            <p:custDataLst>
              <p:tags r:id="rId7"/>
            </p:custDataLst>
          </p:nvPr>
        </p:nvSpPr>
        <p:spPr>
          <a:xfrm rot="13114061">
            <a:off x="392473" y="5826001"/>
            <a:ext cx="114195" cy="1198786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/>
          <p:cNvSpPr/>
          <p:nvPr>
            <p:custDataLst>
              <p:tags r:id="rId8"/>
            </p:custDataLst>
          </p:nvPr>
        </p:nvSpPr>
        <p:spPr>
          <a:xfrm rot="13114061">
            <a:off x="774206" y="6129676"/>
            <a:ext cx="114195" cy="857436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>
            <p:custDataLst>
              <p:tags r:id="rId9"/>
            </p:custDataLst>
          </p:nvPr>
        </p:nvGrpSpPr>
        <p:grpSpPr>
          <a:xfrm>
            <a:off x="1712800" y="4635950"/>
            <a:ext cx="1499948" cy="249422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>
            <p:custDataLst>
              <p:tags r:id="rId10"/>
            </p:custDataLst>
          </p:nvPr>
        </p:nvGrpSpPr>
        <p:grpSpPr>
          <a:xfrm>
            <a:off x="2576721" y="4644851"/>
            <a:ext cx="1499948" cy="2494226"/>
            <a:chOff x="1712800" y="4635950"/>
            <a:chExt cx="1499948" cy="2494226"/>
          </a:xfrm>
        </p:grpSpPr>
        <p:sp>
          <p:nvSpPr>
            <p:cNvPr id="62" name="任意多边形: 形状 61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923470" y="2590806"/>
            <a:ext cx="5621060" cy="1082219"/>
          </a:xfrm>
        </p:spPr>
        <p:txBody>
          <a:bodyPr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923470" y="3781884"/>
            <a:ext cx="5621060" cy="712852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6" name="等腰三角形 15"/>
            <p:cNvSpPr/>
            <p:nvPr>
              <p:custDataLst>
                <p:tags r:id="rId11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8" name="任意多边形: 形状 17"/>
            <p:cNvSpPr/>
            <p:nvPr>
              <p:custDataLst>
                <p:tags r:id="rId13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8" name="任意多边形: 形状 7"/>
            <p:cNvSpPr/>
            <p:nvPr>
              <p:custDataLst>
                <p:tags r:id="rId7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9EFD9D74-47D9-4702-A33C-335B63B48DBF}" type="datetimeFigureOut">
              <a:rPr lang="zh-CN" altLang="en-US" smtClean="0"/>
              <a:t>2020/5/8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H="1" flipV="1">
            <a:off x="9764684" y="0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>
            <p:custDataLst>
              <p:tags r:id="rId2"/>
            </p:custDataLst>
          </p:nvPr>
        </p:nvGrpSpPr>
        <p:grpSpPr>
          <a:xfrm>
            <a:off x="144862" y="5211268"/>
            <a:ext cx="2016448" cy="1851609"/>
            <a:chOff x="195661" y="3575330"/>
            <a:chExt cx="3881008" cy="3563747"/>
          </a:xfrm>
        </p:grpSpPr>
        <p:sp>
          <p:nvSpPr>
            <p:cNvPr id="24" name="任意多边形: 形状 23"/>
            <p:cNvSpPr/>
            <p:nvPr userDrawn="1">
              <p:custDataLst>
                <p:tags r:id="rId8"/>
              </p:custDataLst>
            </p:nvPr>
          </p:nvSpPr>
          <p:spPr>
            <a:xfrm rot="19013494">
              <a:off x="804537" y="3575330"/>
              <a:ext cx="114195" cy="2643673"/>
            </a:xfrm>
            <a:custGeom>
              <a:avLst/>
              <a:gdLst>
                <a:gd name="connsiteX0" fmla="*/ 114195 w 114195"/>
                <a:gd name="connsiteY0" fmla="*/ 0 h 2643673"/>
                <a:gd name="connsiteX1" fmla="*/ 114195 w 114195"/>
                <a:gd name="connsiteY1" fmla="*/ 2624992 h 2643673"/>
                <a:gd name="connsiteX2" fmla="*/ 0 w 114195"/>
                <a:gd name="connsiteY2" fmla="*/ 2643673 h 2643673"/>
                <a:gd name="connsiteX3" fmla="*/ 0 w 114195"/>
                <a:gd name="connsiteY3" fmla="*/ 122198 h 2643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643673">
                  <a:moveTo>
                    <a:pt x="114195" y="0"/>
                  </a:moveTo>
                  <a:lnTo>
                    <a:pt x="114195" y="2624992"/>
                  </a:lnTo>
                  <a:lnTo>
                    <a:pt x="0" y="2643673"/>
                  </a:lnTo>
                  <a:lnTo>
                    <a:pt x="0" y="122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 userDrawn="1">
              <p:custDataLst>
                <p:tags r:id="rId9"/>
              </p:custDataLst>
            </p:nvPr>
          </p:nvSpPr>
          <p:spPr>
            <a:xfrm rot="19013494">
              <a:off x="697090" y="4175840"/>
              <a:ext cx="114195" cy="2329218"/>
            </a:xfrm>
            <a:custGeom>
              <a:avLst/>
              <a:gdLst>
                <a:gd name="connsiteX0" fmla="*/ 114195 w 114195"/>
                <a:gd name="connsiteY0" fmla="*/ 0 h 2329218"/>
                <a:gd name="connsiteX1" fmla="*/ 114195 w 114195"/>
                <a:gd name="connsiteY1" fmla="*/ 2319214 h 2329218"/>
                <a:gd name="connsiteX2" fmla="*/ 27813 w 114195"/>
                <a:gd name="connsiteY2" fmla="*/ 2329218 h 2329218"/>
                <a:gd name="connsiteX3" fmla="*/ 0 w 114195"/>
                <a:gd name="connsiteY3" fmla="*/ 2298791 h 2329218"/>
                <a:gd name="connsiteX4" fmla="*/ 0 w 114195"/>
                <a:gd name="connsiteY4" fmla="*/ 127736 h 232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329218">
                  <a:moveTo>
                    <a:pt x="114195" y="0"/>
                  </a:moveTo>
                  <a:lnTo>
                    <a:pt x="114195" y="2319214"/>
                  </a:lnTo>
                  <a:lnTo>
                    <a:pt x="27813" y="2329218"/>
                  </a:lnTo>
                  <a:lnTo>
                    <a:pt x="0" y="2298791"/>
                  </a:lnTo>
                  <a:lnTo>
                    <a:pt x="0" y="1277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 userDrawn="1">
              <p:custDataLst>
                <p:tags r:id="rId10"/>
              </p:custDataLst>
            </p:nvPr>
          </p:nvSpPr>
          <p:spPr>
            <a:xfrm rot="19013494">
              <a:off x="588009" y="4770157"/>
              <a:ext cx="114195" cy="2031683"/>
            </a:xfrm>
            <a:custGeom>
              <a:avLst/>
              <a:gdLst>
                <a:gd name="connsiteX0" fmla="*/ 114195 w 114195"/>
                <a:gd name="connsiteY0" fmla="*/ 0 h 2031683"/>
                <a:gd name="connsiteX1" fmla="*/ 114195 w 114195"/>
                <a:gd name="connsiteY1" fmla="*/ 2015314 h 2031683"/>
                <a:gd name="connsiteX2" fmla="*/ 32998 w 114195"/>
                <a:gd name="connsiteY2" fmla="*/ 2031683 h 2031683"/>
                <a:gd name="connsiteX3" fmla="*/ 0 w 114195"/>
                <a:gd name="connsiteY3" fmla="*/ 1995216 h 2031683"/>
                <a:gd name="connsiteX4" fmla="*/ 0 w 114195"/>
                <a:gd name="connsiteY4" fmla="*/ 124974 h 203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031683">
                  <a:moveTo>
                    <a:pt x="114195" y="0"/>
                  </a:moveTo>
                  <a:lnTo>
                    <a:pt x="114195" y="2015314"/>
                  </a:lnTo>
                  <a:lnTo>
                    <a:pt x="32998" y="2031683"/>
                  </a:lnTo>
                  <a:lnTo>
                    <a:pt x="0" y="1995216"/>
                  </a:lnTo>
                  <a:lnTo>
                    <a:pt x="0" y="1249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11"/>
              </p:custDataLst>
            </p:nvPr>
          </p:nvSpPr>
          <p:spPr>
            <a:xfrm rot="13114061">
              <a:off x="195661" y="5569708"/>
              <a:ext cx="114195" cy="954066"/>
            </a:xfrm>
            <a:custGeom>
              <a:avLst/>
              <a:gdLst>
                <a:gd name="connsiteX0" fmla="*/ 114195 w 114195"/>
                <a:gd name="connsiteY0" fmla="*/ 954066 h 954066"/>
                <a:gd name="connsiteX1" fmla="*/ 1169 w 114195"/>
                <a:gd name="connsiteY1" fmla="*/ 941812 h 954066"/>
                <a:gd name="connsiteX2" fmla="*/ 0 w 114195"/>
                <a:gd name="connsiteY2" fmla="*/ 940342 h 954066"/>
                <a:gd name="connsiteX3" fmla="*/ 0 w 114195"/>
                <a:gd name="connsiteY3" fmla="*/ 0 h 954066"/>
                <a:gd name="connsiteX4" fmla="*/ 114195 w 114195"/>
                <a:gd name="connsiteY4" fmla="*/ 143215 h 95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954066">
                  <a:moveTo>
                    <a:pt x="114195" y="954066"/>
                  </a:moveTo>
                  <a:lnTo>
                    <a:pt x="1169" y="941812"/>
                  </a:lnTo>
                  <a:lnTo>
                    <a:pt x="0" y="940342"/>
                  </a:lnTo>
                  <a:lnTo>
                    <a:pt x="0" y="0"/>
                  </a:lnTo>
                  <a:lnTo>
                    <a:pt x="114195" y="143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 userDrawn="1">
              <p:custDataLst>
                <p:tags r:id="rId12"/>
              </p:custDataLst>
            </p:nvPr>
          </p:nvSpPr>
          <p:spPr>
            <a:xfrm rot="13114061">
              <a:off x="392473" y="5826001"/>
              <a:ext cx="114195" cy="1198786"/>
            </a:xfrm>
            <a:custGeom>
              <a:avLst/>
              <a:gdLst>
                <a:gd name="connsiteX0" fmla="*/ 114195 w 114195"/>
                <a:gd name="connsiteY0" fmla="*/ 1198786 h 1198786"/>
                <a:gd name="connsiteX1" fmla="*/ 1169 w 114195"/>
                <a:gd name="connsiteY1" fmla="*/ 1179710 h 1198786"/>
                <a:gd name="connsiteX2" fmla="*/ 0 w 114195"/>
                <a:gd name="connsiteY2" fmla="*/ 1177421 h 1198786"/>
                <a:gd name="connsiteX3" fmla="*/ 0 w 114195"/>
                <a:gd name="connsiteY3" fmla="*/ 91055 h 1198786"/>
                <a:gd name="connsiteX4" fmla="*/ 114195 w 114195"/>
                <a:gd name="connsiteY4" fmla="*/ 0 h 1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1198786">
                  <a:moveTo>
                    <a:pt x="114195" y="1198786"/>
                  </a:moveTo>
                  <a:lnTo>
                    <a:pt x="1169" y="1179710"/>
                  </a:lnTo>
                  <a:lnTo>
                    <a:pt x="0" y="117742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 userDrawn="1">
              <p:custDataLst>
                <p:tags r:id="rId13"/>
              </p:custDataLst>
            </p:nvPr>
          </p:nvSpPr>
          <p:spPr>
            <a:xfrm rot="13114061">
              <a:off x="774206" y="6129676"/>
              <a:ext cx="114195" cy="857436"/>
            </a:xfrm>
            <a:custGeom>
              <a:avLst/>
              <a:gdLst>
                <a:gd name="connsiteX0" fmla="*/ 114195 w 114195"/>
                <a:gd name="connsiteY0" fmla="*/ 857436 h 857436"/>
                <a:gd name="connsiteX1" fmla="*/ 1169 w 114195"/>
                <a:gd name="connsiteY1" fmla="*/ 838360 h 857436"/>
                <a:gd name="connsiteX2" fmla="*/ 0 w 114195"/>
                <a:gd name="connsiteY2" fmla="*/ 836071 h 857436"/>
                <a:gd name="connsiteX3" fmla="*/ 0 w 114195"/>
                <a:gd name="connsiteY3" fmla="*/ 91055 h 857436"/>
                <a:gd name="connsiteX4" fmla="*/ 114195 w 114195"/>
                <a:gd name="connsiteY4" fmla="*/ 0 h 85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857436">
                  <a:moveTo>
                    <a:pt x="114195" y="857436"/>
                  </a:moveTo>
                  <a:lnTo>
                    <a:pt x="1169" y="838360"/>
                  </a:lnTo>
                  <a:lnTo>
                    <a:pt x="0" y="83607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 userDrawn="1">
              <p:custDataLst>
                <p:tags r:id="rId14"/>
              </p:custDataLst>
            </p:nvPr>
          </p:nvGrpSpPr>
          <p:grpSpPr>
            <a:xfrm>
              <a:off x="1712800" y="4635950"/>
              <a:ext cx="1499948" cy="2494226"/>
              <a:chOff x="1712800" y="4635950"/>
              <a:chExt cx="1499948" cy="2494226"/>
            </a:xfrm>
          </p:grpSpPr>
          <p:sp>
            <p:nvSpPr>
              <p:cNvPr id="31" name="任意多边形: 形状 30"/>
              <p:cNvSpPr/>
              <p:nvPr>
                <p:custDataLst>
                  <p:tags r:id="rId18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9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 userDrawn="1">
              <p:custDataLst>
                <p:tags r:id="rId15"/>
              </p:custDataLst>
            </p:nvPr>
          </p:nvGrpSpPr>
          <p:grpSpPr>
            <a:xfrm>
              <a:off x="2576721" y="4644851"/>
              <a:ext cx="1499948" cy="2494226"/>
              <a:chOff x="1712800" y="4635950"/>
              <a:chExt cx="1499948" cy="2494226"/>
            </a:xfrm>
          </p:grpSpPr>
          <p:sp>
            <p:nvSpPr>
              <p:cNvPr id="34" name="任意多边形: 形状 33"/>
              <p:cNvSpPr/>
              <p:nvPr>
                <p:custDataLst>
                  <p:tags r:id="rId16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17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684476" y="2850333"/>
            <a:ext cx="10850562" cy="698591"/>
          </a:xfrm>
        </p:spPr>
        <p:txBody>
          <a:bodyPr>
            <a:noAutofit/>
          </a:bodyPr>
          <a:lstStyle/>
          <a:p>
            <a:r>
              <a:rPr lang="en-US" altLang="zh-CN" dirty="0"/>
              <a:t>2020</a:t>
            </a:r>
            <a:r>
              <a:rPr lang="zh-CN" altLang="zh-CN" dirty="0"/>
              <a:t>年</a:t>
            </a:r>
            <a:r>
              <a:rPr lang="zh-CN" altLang="en-US" dirty="0"/>
              <a:t>校内英语四级考试操作说明（重要）</a:t>
            </a:r>
            <a:endParaRPr lang="zh-CN" altLang="zh-CN" sz="4400" dirty="0">
              <a:solidFill>
                <a:srgbClr val="0070C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BB406B-004B-4577-A7BD-4F40C6084EDB}"/>
              </a:ext>
            </a:extLst>
          </p:cNvPr>
          <p:cNvSpPr txBox="1"/>
          <p:nvPr/>
        </p:nvSpPr>
        <p:spPr>
          <a:xfrm>
            <a:off x="1684476" y="16431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北京印刷学院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2423" y="2600803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cs typeface="+mn-ea"/>
                <a:sym typeface="+mn-lt"/>
              </a:rPr>
              <a:t>预祝考生考试顺利</a:t>
            </a:r>
            <a:endParaRPr lang="en-US" altLang="zh-CN" sz="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5" y="54610"/>
            <a:ext cx="4252414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电脑选用谷歌浏览器，在浏览器中输入印苑</a:t>
            </a:r>
            <a:r>
              <a:rPr lang="en-US" altLang="zh-CN" dirty="0"/>
              <a:t>E</a:t>
            </a:r>
            <a:r>
              <a:rPr lang="zh-CN" altLang="en-US" dirty="0"/>
              <a:t>学堂地址：</a:t>
            </a:r>
            <a:r>
              <a:rPr lang="en-US" altLang="zh-CN" dirty="0"/>
              <a:t>bigc.fanya.chaoxing.com.</a:t>
            </a:r>
            <a:r>
              <a:rPr lang="zh-CN" altLang="zh-CN" dirty="0"/>
              <a:t>在首页右上角选择“登录”进入用户界面。</a:t>
            </a:r>
            <a:r>
              <a:rPr lang="zh-CN" altLang="en-US" dirty="0"/>
              <a:t>如下图所示：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05B8967-D34C-44A5-9014-233832C8E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54" y="2210230"/>
            <a:ext cx="10494982" cy="40874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4" y="54610"/>
            <a:ext cx="3544269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/>
              <a:t>点击“登录”</a:t>
            </a:r>
            <a:r>
              <a:rPr lang="zh-CN" altLang="zh-CN" dirty="0"/>
              <a:t>进入用户登录页面后，依次输入学号、密码、验证码，初次登陆密码为</a:t>
            </a:r>
            <a:r>
              <a:rPr lang="en-US" altLang="zh-CN" dirty="0"/>
              <a:t>123456</a:t>
            </a:r>
            <a:r>
              <a:rPr lang="zh-CN" altLang="zh-CN" dirty="0"/>
              <a:t>，需修改密码后绑定手机号或邮箱（方便个人密码丢失时自行找回）</a:t>
            </a:r>
            <a:r>
              <a:rPr lang="zh-CN" altLang="zh-CN" dirty="0">
                <a:solidFill>
                  <a:srgbClr val="FF0000"/>
                </a:solidFill>
              </a:rPr>
              <a:t>并重新登录</a:t>
            </a:r>
            <a:r>
              <a:rPr lang="zh-CN" altLang="zh-CN" dirty="0"/>
              <a:t>，方可正确进入个人空间页面。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BD5159-7069-4DD9-A4BC-7A9287C52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91" y="2199589"/>
            <a:ext cx="9074616" cy="4438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35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进入补考课程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19B92E-6B9D-4E28-8105-35940672AB59}"/>
              </a:ext>
            </a:extLst>
          </p:cNvPr>
          <p:cNvSpPr txBox="1"/>
          <p:nvPr/>
        </p:nvSpPr>
        <p:spPr>
          <a:xfrm>
            <a:off x="935026" y="1237534"/>
            <a:ext cx="764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进入个人空间后，点击课程名称为</a:t>
            </a:r>
            <a:r>
              <a:rPr lang="zh-CN" altLang="en-US" dirty="0">
                <a:solidFill>
                  <a:srgbClr val="FF0000"/>
                </a:solidFill>
              </a:rPr>
              <a:t>“</a:t>
            </a:r>
            <a:r>
              <a:rPr lang="en-US" altLang="zh-CN" dirty="0">
                <a:solidFill>
                  <a:srgbClr val="FF0000"/>
                </a:solidFill>
              </a:rPr>
              <a:t>2020</a:t>
            </a:r>
            <a:r>
              <a:rPr lang="zh-CN" altLang="en-US" dirty="0">
                <a:solidFill>
                  <a:srgbClr val="FF0000"/>
                </a:solidFill>
              </a:rPr>
              <a:t>校内英语四级考试”</a:t>
            </a:r>
            <a:r>
              <a:rPr lang="zh-CN" altLang="en-US" dirty="0"/>
              <a:t>进入课程。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AB54019-9CD7-4F5B-9388-53604E56B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03" y="1633842"/>
            <a:ext cx="8596659" cy="522415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签到操作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进入课程后，点击右侧</a:t>
            </a:r>
            <a:r>
              <a:rPr lang="en-US" altLang="zh-CN" dirty="0"/>
              <a:t>【</a:t>
            </a:r>
            <a:r>
              <a:rPr lang="zh-CN" altLang="en-US" dirty="0"/>
              <a:t>任务</a:t>
            </a:r>
            <a:r>
              <a:rPr lang="en-US" altLang="zh-CN" dirty="0"/>
              <a:t>】</a:t>
            </a:r>
            <a:r>
              <a:rPr lang="zh-CN" altLang="en-US" dirty="0"/>
              <a:t>进入签到页面，关注</a:t>
            </a:r>
            <a:r>
              <a:rPr lang="zh-CN" altLang="en-US" dirty="0">
                <a:solidFill>
                  <a:srgbClr val="FF0000"/>
                </a:solidFill>
              </a:rPr>
              <a:t>进行中</a:t>
            </a:r>
            <a:r>
              <a:rPr lang="zh-CN" altLang="en-US" dirty="0"/>
              <a:t>的签到，并及时签到，签到活动设置在考试考试前。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1FE460-AD10-4D09-928D-72BAD4BF5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5" y="1969492"/>
            <a:ext cx="11405937" cy="38185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128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03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进入考试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签到结束后，点击右上角</a:t>
            </a:r>
            <a:r>
              <a:rPr lang="en-US" altLang="zh-CN" dirty="0"/>
              <a:t>【</a:t>
            </a:r>
            <a:r>
              <a:rPr lang="zh-CN" altLang="en-US" dirty="0"/>
              <a:t>考试</a:t>
            </a:r>
            <a:r>
              <a:rPr lang="en-US" altLang="zh-CN" dirty="0"/>
              <a:t>】</a:t>
            </a:r>
            <a:r>
              <a:rPr lang="zh-CN" altLang="en-US" dirty="0"/>
              <a:t>，到了规定考试时间后，会在“我的考试”处出现试题，点击“考试”参与。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729122-BE22-4C1A-A973-7C6BF76CC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200" y="2042091"/>
            <a:ext cx="9575175" cy="4014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323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学习通补考操作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D64D9DF-4200-4847-870E-FDB3F7939C0D}"/>
              </a:ext>
            </a:extLst>
          </p:cNvPr>
          <p:cNvSpPr/>
          <p:nvPr/>
        </p:nvSpPr>
        <p:spPr>
          <a:xfrm>
            <a:off x="401556" y="1069975"/>
            <a:ext cx="11884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FF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方式一：</a:t>
            </a:r>
            <a:r>
              <a:rPr lang="zh-CN" altLang="zh-CN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手机应用市场搜索“超星学习通”，下载并安装</a:t>
            </a:r>
            <a:r>
              <a:rPr lang="zh-CN" altLang="zh-CN" b="1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kern="0" dirty="0">
                <a:solidFill>
                  <a:srgbClr val="FF0000"/>
                </a:solidFill>
                <a:ea typeface="等线" panose="02010600030101010101" pitchFamily="2" charset="-122"/>
              </a:rPr>
              <a:t>方法二：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手机浏览器输入</a:t>
            </a:r>
            <a:r>
              <a:rPr lang="en-US" altLang="zh-CN" kern="0" dirty="0">
                <a:solidFill>
                  <a:srgbClr val="000000"/>
                </a:solidFill>
                <a:ea typeface="等线" panose="02010600030101010101" pitchFamily="2" charset="-122"/>
              </a:rPr>
              <a:t>app.chaoxing.com,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下载并安装。</a:t>
            </a:r>
          </a:p>
          <a:p>
            <a:endParaRPr lang="en-US" altLang="zh-CN" b="1" kern="0" dirty="0">
              <a:solidFill>
                <a:srgbClr val="000000"/>
              </a:solidFill>
              <a:ea typeface="等线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0698385-6A31-4173-BF5C-A0BA400B999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15" y="1501417"/>
            <a:ext cx="2279767" cy="43392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2D513AE-54D5-4A98-B32C-D846ABB03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8167" y="1501418"/>
            <a:ext cx="2470738" cy="43906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2BC0508-3B84-415A-BBEA-28BB57EC02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5114" y="1501417"/>
            <a:ext cx="2367614" cy="433920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A4A08AD-8A71-44E0-A3D9-60BE34AD40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2060" y="1501417"/>
            <a:ext cx="2367615" cy="443874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A0C3747-FFC4-4461-81AE-DE2ABBEAE25D}"/>
              </a:ext>
            </a:extLst>
          </p:cNvPr>
          <p:cNvSpPr txBox="1"/>
          <p:nvPr/>
        </p:nvSpPr>
        <p:spPr>
          <a:xfrm>
            <a:off x="1017529" y="5940162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点击右下角“我”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D6F4E6-B883-4E8D-B5D0-1D6AB72BF1E2}"/>
              </a:ext>
            </a:extLst>
          </p:cNvPr>
          <p:cNvSpPr txBox="1"/>
          <p:nvPr/>
        </p:nvSpPr>
        <p:spPr>
          <a:xfrm>
            <a:off x="3714766" y="5940162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手机验证码登录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E273F4-6863-4FDC-8722-1D1EEBA9F2A8}"/>
              </a:ext>
            </a:extLst>
          </p:cNvPr>
          <p:cNvSpPr txBox="1"/>
          <p:nvPr/>
        </p:nvSpPr>
        <p:spPr>
          <a:xfrm>
            <a:off x="6056314" y="5940162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点击有下角“我”，点击头像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9A3CF64-FCFA-4D96-8A5A-52D475F55B66}"/>
              </a:ext>
            </a:extLst>
          </p:cNvPr>
          <p:cNvSpPr txBox="1"/>
          <p:nvPr/>
        </p:nvSpPr>
        <p:spPr>
          <a:xfrm>
            <a:off x="8722060" y="5940161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添加单位处单位：北京印刷学院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344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学习通补考操作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0B2F6F-EF14-4B17-AAAD-384025687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156" y="1197606"/>
            <a:ext cx="2653903" cy="47180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77B608-44FD-449E-A674-34FBE202D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27" y="1322197"/>
            <a:ext cx="2583821" cy="45934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FB90D61-88F2-45B8-B1D9-0BC94F6740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4817" y="1202735"/>
            <a:ext cx="2651018" cy="4712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146D3F-76DD-4747-BA0F-7A490CCE4B28}"/>
              </a:ext>
            </a:extLst>
          </p:cNvPr>
          <p:cNvSpPr txBox="1"/>
          <p:nvPr/>
        </p:nvSpPr>
        <p:spPr>
          <a:xfrm>
            <a:off x="873149" y="604329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绑定单位后点击课程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0F9518-85C2-44E4-8E6A-F6645AB25A2B}"/>
              </a:ext>
            </a:extLst>
          </p:cNvPr>
          <p:cNvSpPr txBox="1"/>
          <p:nvPr/>
        </p:nvSpPr>
        <p:spPr>
          <a:xfrm>
            <a:off x="3282833" y="6043289"/>
            <a:ext cx="2698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选择“我学的课”点击补考课程进入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5DAB9AB-34AF-4D61-9EC2-E484B1318635}"/>
              </a:ext>
            </a:extLst>
          </p:cNvPr>
          <p:cNvSpPr txBox="1"/>
          <p:nvPr/>
        </p:nvSpPr>
        <p:spPr>
          <a:xfrm>
            <a:off x="5999666" y="6052154"/>
            <a:ext cx="3376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点击“任务”，先签到，再点击“作业</a:t>
            </a:r>
            <a:r>
              <a:rPr lang="en-US" altLang="zh-CN" sz="1200" dirty="0"/>
              <a:t>/</a:t>
            </a:r>
            <a:r>
              <a:rPr lang="zh-CN" altLang="en-US" sz="1200" dirty="0"/>
              <a:t>考试”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76BCD37-15FD-456D-84AB-653801A938A8}"/>
              </a:ext>
            </a:extLst>
          </p:cNvPr>
          <p:cNvSpPr txBox="1"/>
          <p:nvPr/>
        </p:nvSpPr>
        <p:spPr>
          <a:xfrm>
            <a:off x="9226502" y="6043289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选择“考试”进入作答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1DCE5D2-C522-4041-92CD-C91519542A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9666" y="1156028"/>
            <a:ext cx="2689169" cy="4759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3141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452755" y="940435"/>
            <a:ext cx="3048000" cy="8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šļíḓè"/>
          <p:cNvSpPr txBox="1"/>
          <p:nvPr/>
        </p:nvSpPr>
        <p:spPr bwMode="auto">
          <a:xfrm>
            <a:off x="452755" y="19685"/>
            <a:ext cx="304800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05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注意事项</a:t>
            </a:r>
            <a:endParaRPr lang="zh-CN" altLang="en-US" sz="2400" b="1" i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912A7B-2E2F-41D5-B8E8-A4C65A7242E2}"/>
              </a:ext>
            </a:extLst>
          </p:cNvPr>
          <p:cNvSpPr txBox="1"/>
          <p:nvPr/>
        </p:nvSpPr>
        <p:spPr>
          <a:xfrm>
            <a:off x="960234" y="1650044"/>
            <a:ext cx="10271531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因为考试的试题形式多样，学生一定要首选电脑参加考试，电脑使用谷歌浏览器。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如果提前登录平台，避免长时间停留不操作。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部分试题可能要求学生在纸上作答好，然后拍照上传，需要学生准备好纸笔和手机作为辅助工具。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进入考试开始作答后提交考试前不准关闭或退出考试网页，不准中途更换考试设备，以上操作，系统会视为考试结束，学生无法再进入考试。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 网络运行不稳定时，会出现题目显示不全、乱码或者考试无法提交等问题。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general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frame"/>
  <p:tag name="KSO_WM_SLIDE_BK_DARK_LIGHT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frame"/>
  <p:tag name="KSO_WM_SLIDE_BK_DARK_LIGH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frame"/>
  <p:tag name="KSO_WM_SLIDE_BK_DARK_LIGHT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frame"/>
  <p:tag name="KSO_WM_SLIDE_BK_DARK_LIGHT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frame"/>
  <p:tag name="KSO_WM_SLIDE_BK_DARK_LIGHT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frame"/>
  <p:tag name="KSO_WM_SLIDE_BK_DARK_LIGHT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frame"/>
  <p:tag name="KSO_WM_SLIDE_BK_DARK_LIGHT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topBottom"/>
  <p:tag name="KSO_WM_SLIDE_BK_DARK_LIGHT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topBottom"/>
  <p:tag name="KSO_WM_SLIDE_BK_DARK_LIGHT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topBottom"/>
  <p:tag name="KSO_WM_SLIDE_BK_DARK_LIGHT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topBottom"/>
  <p:tag name="KSO_WM_SLIDE_BK_DARK_LIGHT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topBottom"/>
  <p:tag name="KSO_WM_SLIDE_BK_DARK_LIGHT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topBottom"/>
  <p:tag name="KSO_WM_SLIDE_BK_DARK_LIGHT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topBottom"/>
  <p:tag name="KSO_WM_SLIDE_BK_DARK_LIGHT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bottomTop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bottomTop"/>
  <p:tag name="KSO_WM_SLIDE_BK_DARK_LIGHT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bottomTop"/>
  <p:tag name="KSO_WM_SLIDE_BK_DARK_LIGHT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bottomTop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bottomTop"/>
  <p:tag name="KSO_WM_SLIDE_BK_DARK_LIGHT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bottomTop"/>
  <p:tag name="KSO_WM_SLIDE_BK_DARK_LIGHT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bottomTop"/>
  <p:tag name="KSO_WM_SLIDE_BK_DARK_LIGHT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elt"/>
  <p:tag name="KSO_WM_SLIDE_BK_DARK_LIGHT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elt"/>
  <p:tag name="KSO_WM_SLIDE_BK_DARK_LIGHT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elt"/>
  <p:tag name="KSO_WM_SLIDE_BK_DARK_LIGHT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9321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8、10、13、15"/>
  <p:tag name="KSO_WM_TEMPLATE_SUBCATEGORY" val="0"/>
  <p:tag name="KSO_WM_TAG_VERSION" val="1.0"/>
  <p:tag name="KSO_WM_BEAUTIFY_FLAG" val="#wm#"/>
  <p:tag name="KSO_WM_TEMPLATE_CATEGORY" val="custom"/>
  <p:tag name="KSO_WM_TEMPLATE_INDEX" val="201932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7*i*3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83D0C2"/>
      </a:dk2>
      <a:lt2>
        <a:srgbClr val="FFFFFF"/>
      </a:lt2>
      <a:accent1>
        <a:srgbClr val="3EA592"/>
      </a:accent1>
      <a:accent2>
        <a:srgbClr val="14879E"/>
      </a:accent2>
      <a:accent3>
        <a:srgbClr val="0090C2"/>
      </a:accent3>
      <a:accent4>
        <a:srgbClr val="007ECF"/>
      </a:accent4>
      <a:accent5>
        <a:srgbClr val="5164C7"/>
      </a:accent5>
      <a:accent6>
        <a:srgbClr val="923EA5"/>
      </a:accent6>
      <a:hlink>
        <a:srgbClr val="658BD5"/>
      </a:hlink>
      <a:folHlink>
        <a:srgbClr val="A16AA5"/>
      </a:folHlink>
    </a:clrScheme>
    <a:fontScheme name="渐变、商务风、小清新、简约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Simon_阿文</Template>
  <TotalTime>237</TotalTime>
  <Words>437</Words>
  <Application>Microsoft Office PowerPoint</Application>
  <PresentationFormat>宽屏</PresentationFormat>
  <Paragraphs>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仿宋</vt:lpstr>
      <vt:lpstr>汉仪旗黑-85S</vt:lpstr>
      <vt:lpstr>微软雅黑</vt:lpstr>
      <vt:lpstr>Arial</vt:lpstr>
      <vt:lpstr>Calibri</vt:lpstr>
      <vt:lpstr>Office 主题​​</vt:lpstr>
      <vt:lpstr>2020年校内英语四级考试操作说明（重要）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Simon_阿文</dc:creator>
  <cp:lastModifiedBy>hxb</cp:lastModifiedBy>
  <cp:revision>88</cp:revision>
  <cp:lastPrinted>2017-08-20T16:00:00Z</cp:lastPrinted>
  <dcterms:created xsi:type="dcterms:W3CDTF">2017-08-20T16:00:00Z</dcterms:created>
  <dcterms:modified xsi:type="dcterms:W3CDTF">2020-05-08T10:23:02Z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ebf7817a-8b38-44a0-95a5-3e6249f37cb0</vt:lpwstr>
  </property>
  <property fmtid="{D5CDD505-2E9C-101B-9397-08002B2CF9AE}" pid="3" name="KSOProductBuildVer">
    <vt:lpwstr>2052-11.1.0.8907</vt:lpwstr>
  </property>
  <property fmtid="{D5CDD505-2E9C-101B-9397-08002B2CF9AE}" pid="4" name="KSORubyTemplateID">
    <vt:lpwstr>2</vt:lpwstr>
  </property>
</Properties>
</file>