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tags/tag238.xml" ContentType="application/vnd.openxmlformats-officedocument.presentationml.tags+xml"/>
  <Override PartName="/ppt/tags/tag227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16.xml" ContentType="application/vnd.openxmlformats-officedocument.presentationml.tags+xml"/>
  <Override PartName="/ppt/tags/tag252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gs/tag241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230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ppt/tags/tag246.xml" ContentType="application/vnd.openxmlformats-officedocument.presentationml.tags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35.xml" ContentType="application/vnd.openxmlformats-officedocument.presentationml.tags+xml"/>
  <Override PartName="/ppt/presentation.xml" ContentType="application/vnd.openxmlformats-officedocument.presentationml.presentation.main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docProps/app.xml" ContentType="application/vnd.openxmlformats-officedocument.extended-propertie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tags/tag254.xml" ContentType="application/vnd.openxmlformats-officedocument.presentationml.tags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tags/tag225.xml" ContentType="application/vnd.openxmlformats-officedocument.presentationml.tags+xml"/>
  <Override PartName="/ppt/tags/tag243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32.xml" ContentType="application/vnd.openxmlformats-officedocument.presentationml.tags+xml"/>
  <Override PartName="/ppt/tags/tag250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tags/tag219.xml" ContentType="application/vnd.openxmlformats-officedocument.presentationml.tags+xml"/>
  <Override PartName="/ppt/tags/tag248.xml" ContentType="application/vnd.openxmlformats-officedocument.presentationml.tags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15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Default Extension="jpeg" ContentType="image/jpeg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22.xml" ContentType="application/vnd.openxmlformats-officedocument.presentationml.tags+xml"/>
  <Override PartName="/ppt/tags/tag251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211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49.xml" ContentType="application/vnd.openxmlformats-officedocument.presentationml.tags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slides/slide10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tags/tag23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456" r:id="rId2"/>
    <p:sldId id="458" r:id="rId3"/>
    <p:sldId id="459" r:id="rId4"/>
    <p:sldId id="290" r:id="rId5"/>
    <p:sldId id="460" r:id="rId6"/>
    <p:sldId id="461" r:id="rId7"/>
    <p:sldId id="462" r:id="rId8"/>
    <p:sldId id="463" r:id="rId9"/>
    <p:sldId id="295" r:id="rId10"/>
    <p:sldId id="27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DCAFA671-3BC0-4443-B21E-40453A50E844}">
          <p14:sldIdLst>
            <p14:sldId id="456"/>
          </p14:sldIdLst>
        </p14:section>
        <p14:section name="无标题节" id="{15889901-5202-4B54-86F6-7D823F5DEF5F}">
          <p14:sldIdLst>
            <p14:sldId id="458"/>
            <p14:sldId id="459"/>
            <p14:sldId id="290"/>
            <p14:sldId id="460"/>
            <p14:sldId id="461"/>
            <p14:sldId id="462"/>
            <p14:sldId id="463"/>
            <p14:sldId id="295"/>
            <p14:sldId id="27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49">
          <p15:clr>
            <a:srgbClr val="A4A3A4"/>
          </p15:clr>
        </p15:guide>
        <p15:guide id="2" pos="38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F487C"/>
    <a:srgbClr val="C00000"/>
    <a:srgbClr val="232A34"/>
    <a:srgbClr val="17217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62" y="-108"/>
      </p:cViewPr>
      <p:guideLst>
        <p:guide orient="horz" pos="2149"/>
        <p:guide pos="3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71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A38BF-CDFF-4485-B228-96FD1425CA9C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3C8826-B473-4F27-8228-C10E4F81B1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image" Target="../media/image1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image" Target="../media/image2.png"/><Relationship Id="rId5" Type="http://schemas.openxmlformats.org/officeDocument/2006/relationships/tags" Target="../tags/tag13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30.xml"/><Relationship Id="rId9" Type="http://schemas.openxmlformats.org/officeDocument/2006/relationships/tags" Target="../tags/tag135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0" Type="http://schemas.openxmlformats.org/officeDocument/2006/relationships/tags" Target="../tags/tag145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slideMaster" Target="../slideMasters/slideMaster1.xml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82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12" Type="http://schemas.openxmlformats.org/officeDocument/2006/relationships/image" Target="../media/image4.png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79.xml"/><Relationship Id="rId10" Type="http://schemas.openxmlformats.org/officeDocument/2006/relationships/tags" Target="../tags/tag184.xml"/><Relationship Id="rId4" Type="http://schemas.openxmlformats.org/officeDocument/2006/relationships/tags" Target="../tags/tag178.xml"/><Relationship Id="rId9" Type="http://schemas.openxmlformats.org/officeDocument/2006/relationships/tags" Target="../tags/tag1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openxmlformats.org/officeDocument/2006/relationships/tags" Target="../tags/tag202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tags" Target="../tags/tag201.xml"/><Relationship Id="rId2" Type="http://schemas.openxmlformats.org/officeDocument/2006/relationships/tags" Target="../tags/tag186.xml"/><Relationship Id="rId16" Type="http://schemas.openxmlformats.org/officeDocument/2006/relationships/tags" Target="../tags/tag200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5" Type="http://schemas.openxmlformats.org/officeDocument/2006/relationships/tags" Target="../tags/tag189.xml"/><Relationship Id="rId15" Type="http://schemas.openxmlformats.org/officeDocument/2006/relationships/tags" Target="../tags/tag199.xml"/><Relationship Id="rId10" Type="http://schemas.openxmlformats.org/officeDocument/2006/relationships/tags" Target="../tags/tag194.xml"/><Relationship Id="rId19" Type="http://schemas.openxmlformats.org/officeDocument/2006/relationships/tags" Target="../tags/tag203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tags" Target="../tags/tag19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13" Type="http://schemas.openxmlformats.org/officeDocument/2006/relationships/tags" Target="../tags/tag216.xml"/><Relationship Id="rId18" Type="http://schemas.openxmlformats.org/officeDocument/2006/relationships/tags" Target="../tags/tag221.xml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12" Type="http://schemas.openxmlformats.org/officeDocument/2006/relationships/tags" Target="../tags/tag215.xml"/><Relationship Id="rId17" Type="http://schemas.openxmlformats.org/officeDocument/2006/relationships/tags" Target="../tags/tag220.xml"/><Relationship Id="rId2" Type="http://schemas.openxmlformats.org/officeDocument/2006/relationships/tags" Target="../tags/tag205.xml"/><Relationship Id="rId16" Type="http://schemas.openxmlformats.org/officeDocument/2006/relationships/tags" Target="../tags/tag219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5" Type="http://schemas.openxmlformats.org/officeDocument/2006/relationships/tags" Target="../tags/tag208.xml"/><Relationship Id="rId15" Type="http://schemas.openxmlformats.org/officeDocument/2006/relationships/tags" Target="../tags/tag218.xml"/><Relationship Id="rId10" Type="http://schemas.openxmlformats.org/officeDocument/2006/relationships/tags" Target="../tags/tag213.xml"/><Relationship Id="rId19" Type="http://schemas.openxmlformats.org/officeDocument/2006/relationships/tags" Target="../tags/tag222.xml"/><Relationship Id="rId4" Type="http://schemas.openxmlformats.org/officeDocument/2006/relationships/tags" Target="../tags/tag207.xml"/><Relationship Id="rId9" Type="http://schemas.openxmlformats.org/officeDocument/2006/relationships/tags" Target="../tags/tag212.xml"/><Relationship Id="rId14" Type="http://schemas.openxmlformats.org/officeDocument/2006/relationships/tags" Target="../tags/tag217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230.xml"/><Relationship Id="rId3" Type="http://schemas.openxmlformats.org/officeDocument/2006/relationships/tags" Target="../tags/tag225.xml"/><Relationship Id="rId7" Type="http://schemas.openxmlformats.org/officeDocument/2006/relationships/tags" Target="../tags/tag229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1" Type="http://schemas.openxmlformats.org/officeDocument/2006/relationships/tags" Target="../tags/tag233.xml"/><Relationship Id="rId5" Type="http://schemas.openxmlformats.org/officeDocument/2006/relationships/tags" Target="../tags/tag227.xml"/><Relationship Id="rId10" Type="http://schemas.openxmlformats.org/officeDocument/2006/relationships/tags" Target="../tags/tag232.xml"/><Relationship Id="rId4" Type="http://schemas.openxmlformats.org/officeDocument/2006/relationships/tags" Target="../tags/tag226.xml"/><Relationship Id="rId9" Type="http://schemas.openxmlformats.org/officeDocument/2006/relationships/tags" Target="../tags/tag23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tags" Target="../tags/tag244.xml"/><Relationship Id="rId5" Type="http://schemas.openxmlformats.org/officeDocument/2006/relationships/tags" Target="../tags/tag238.xml"/><Relationship Id="rId10" Type="http://schemas.openxmlformats.org/officeDocument/2006/relationships/tags" Target="../tags/tag243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2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27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3" Type="http://schemas.openxmlformats.org/officeDocument/2006/relationships/tags" Target="../tags/tag35.xml"/><Relationship Id="rId21" Type="http://schemas.openxmlformats.org/officeDocument/2006/relationships/image" Target="../media/image1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2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5" Type="http://schemas.openxmlformats.org/officeDocument/2006/relationships/tags" Target="../tags/tag67.xml"/><Relationship Id="rId15" Type="http://schemas.openxmlformats.org/officeDocument/2006/relationships/image" Target="../media/image2.png"/><Relationship Id="rId10" Type="http://schemas.openxmlformats.org/officeDocument/2006/relationships/tags" Target="../tags/tag72.xm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5" Type="http://schemas.openxmlformats.org/officeDocument/2006/relationships/tags" Target="../tags/tag8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91.xml"/><Relationship Id="rId10" Type="http://schemas.openxmlformats.org/officeDocument/2006/relationships/tags" Target="../tags/tag96.xml"/><Relationship Id="rId4" Type="http://schemas.openxmlformats.org/officeDocument/2006/relationships/tags" Target="../tags/tag90.xml"/><Relationship Id="rId9" Type="http://schemas.openxmlformats.org/officeDocument/2006/relationships/tags" Target="../tags/tag95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image" Target="../media/image2.png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0" Type="http://schemas.openxmlformats.org/officeDocument/2006/relationships/tags" Target="../tags/tag106.xml"/><Relationship Id="rId4" Type="http://schemas.openxmlformats.org/officeDocument/2006/relationships/tags" Target="../tags/tag100.xml"/><Relationship Id="rId9" Type="http://schemas.openxmlformats.org/officeDocument/2006/relationships/tags" Target="../tags/tag105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18" Type="http://schemas.openxmlformats.org/officeDocument/2006/relationships/tags" Target="../tags/tag12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17" Type="http://schemas.openxmlformats.org/officeDocument/2006/relationships/tags" Target="../tags/tag124.xml"/><Relationship Id="rId2" Type="http://schemas.openxmlformats.org/officeDocument/2006/relationships/tags" Target="../tags/tag109.xml"/><Relationship Id="rId16" Type="http://schemas.openxmlformats.org/officeDocument/2006/relationships/tags" Target="../tags/tag123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5" Type="http://schemas.openxmlformats.org/officeDocument/2006/relationships/tags" Target="../tags/tag122.xml"/><Relationship Id="rId10" Type="http://schemas.openxmlformats.org/officeDocument/2006/relationships/tags" Target="../tags/tag117.xml"/><Relationship Id="rId19" Type="http://schemas.openxmlformats.org/officeDocument/2006/relationships/tags" Target="../tags/tag126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3605934" cy="2731688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>
            <p:custDataLst>
              <p:tags r:id="rId2"/>
            </p:custDataLst>
          </p:nvPr>
        </p:nvSpPr>
        <p:spPr>
          <a:xfrm flipH="1">
            <a:off x="6834938" y="4281714"/>
            <a:ext cx="5357061" cy="25762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60756" y="1799045"/>
            <a:ext cx="2731245" cy="5066215"/>
          </a:xfrm>
          <a:prstGeom prst="rect">
            <a:avLst/>
          </a:prstGeom>
        </p:spPr>
      </p:pic>
      <p:sp>
        <p:nvSpPr>
          <p:cNvPr id="43" name="任意多边形: 形状 42"/>
          <p:cNvSpPr/>
          <p:nvPr>
            <p:custDataLst>
              <p:tags r:id="rId4"/>
            </p:custDataLst>
          </p:nvPr>
        </p:nvSpPr>
        <p:spPr>
          <a:xfrm rot="2783063" flipH="1">
            <a:off x="9331460" y="273444"/>
            <a:ext cx="115200" cy="7866000"/>
          </a:xfrm>
          <a:custGeom>
            <a:avLst/>
            <a:gdLst>
              <a:gd name="connsiteX0" fmla="*/ 114195 w 114195"/>
              <a:gd name="connsiteY0" fmla="*/ 0 h 7890428"/>
              <a:gd name="connsiteX1" fmla="*/ 0 w 114195"/>
              <a:gd name="connsiteY1" fmla="*/ 106626 h 7890428"/>
              <a:gd name="connsiteX2" fmla="*/ 0 w 114195"/>
              <a:gd name="connsiteY2" fmla="*/ 7768127 h 7890428"/>
              <a:gd name="connsiteX3" fmla="*/ 114195 w 114195"/>
              <a:gd name="connsiteY3" fmla="*/ 7890428 h 78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7890428">
                <a:moveTo>
                  <a:pt x="114195" y="0"/>
                </a:moveTo>
                <a:lnTo>
                  <a:pt x="0" y="106626"/>
                </a:lnTo>
                <a:lnTo>
                  <a:pt x="0" y="7768127"/>
                </a:lnTo>
                <a:lnTo>
                  <a:pt x="114195" y="78904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>
            <p:custDataLst>
              <p:tags r:id="rId5"/>
            </p:custDataLst>
          </p:nvPr>
        </p:nvGrpSpPr>
        <p:grpSpPr>
          <a:xfrm rot="5400000">
            <a:off x="273308" y="1704895"/>
            <a:ext cx="1826437" cy="3037136"/>
            <a:chOff x="1712800" y="4635950"/>
            <a:chExt cx="1499948" cy="2494226"/>
          </a:xfrm>
        </p:grpSpPr>
        <p:sp>
          <p:nvSpPr>
            <p:cNvPr id="45" name="任意多边形: 形状 44"/>
            <p:cNvSpPr/>
            <p:nvPr>
              <p:custDataLst>
                <p:tags r:id="rId15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/>
            <p:cNvSpPr/>
            <p:nvPr>
              <p:custDataLst>
                <p:tags r:id="rId16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1" name="任意多边形: 形状 50"/>
          <p:cNvSpPr/>
          <p:nvPr>
            <p:custDataLst>
              <p:tags r:id="rId6"/>
            </p:custDataLst>
          </p:nvPr>
        </p:nvSpPr>
        <p:spPr>
          <a:xfrm rot="7561930">
            <a:off x="792716" y="1491972"/>
            <a:ext cx="139051" cy="2233595"/>
          </a:xfrm>
          <a:custGeom>
            <a:avLst/>
            <a:gdLst>
              <a:gd name="connsiteX0" fmla="*/ 0 w 139051"/>
              <a:gd name="connsiteY0" fmla="*/ 2233595 h 2233595"/>
              <a:gd name="connsiteX1" fmla="*/ 0 w 139051"/>
              <a:gd name="connsiteY1" fmla="*/ 0 h 2233595"/>
              <a:gd name="connsiteX2" fmla="*/ 139051 w 139051"/>
              <a:gd name="connsiteY2" fmla="*/ 45553 h 2233595"/>
              <a:gd name="connsiteX3" fmla="*/ 139051 w 139051"/>
              <a:gd name="connsiteY3" fmla="*/ 2132449 h 223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051" h="2233595">
                <a:moveTo>
                  <a:pt x="0" y="2233595"/>
                </a:moveTo>
                <a:lnTo>
                  <a:pt x="0" y="0"/>
                </a:lnTo>
                <a:lnTo>
                  <a:pt x="139051" y="45553"/>
                </a:lnTo>
                <a:lnTo>
                  <a:pt x="139051" y="21324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/>
          <p:cNvSpPr/>
          <p:nvPr>
            <p:custDataLst>
              <p:tags r:id="rId7"/>
            </p:custDataLst>
          </p:nvPr>
        </p:nvSpPr>
        <p:spPr>
          <a:xfrm rot="3238070" flipH="1">
            <a:off x="772700" y="2731433"/>
            <a:ext cx="139051" cy="2184092"/>
          </a:xfrm>
          <a:custGeom>
            <a:avLst/>
            <a:gdLst>
              <a:gd name="connsiteX0" fmla="*/ 139051 w 139051"/>
              <a:gd name="connsiteY0" fmla="*/ 45553 h 2184092"/>
              <a:gd name="connsiteX1" fmla="*/ 0 w 139051"/>
              <a:gd name="connsiteY1" fmla="*/ 0 h 2184092"/>
              <a:gd name="connsiteX2" fmla="*/ 0 w 139051"/>
              <a:gd name="connsiteY2" fmla="*/ 2184092 h 2184092"/>
              <a:gd name="connsiteX3" fmla="*/ 139051 w 139051"/>
              <a:gd name="connsiteY3" fmla="*/ 2082946 h 218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051" h="2184092">
                <a:moveTo>
                  <a:pt x="139051" y="45553"/>
                </a:moveTo>
                <a:lnTo>
                  <a:pt x="0" y="0"/>
                </a:lnTo>
                <a:lnTo>
                  <a:pt x="0" y="2184092"/>
                </a:lnTo>
                <a:lnTo>
                  <a:pt x="139051" y="20829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/>
            <p:custDataLst>
              <p:tags r:id="rId8"/>
            </p:custDataLst>
          </p:nvPr>
        </p:nvSpPr>
        <p:spPr>
          <a:xfrm>
            <a:off x="3417469" y="3233168"/>
            <a:ext cx="5357061" cy="675763"/>
          </a:xfrm>
        </p:spPr>
        <p:txBody>
          <a:bodyPr anchor="t">
            <a:normAutofit/>
          </a:bodyPr>
          <a:lstStyle>
            <a:lvl1pPr marL="0" indent="0" algn="l">
              <a:buNone/>
              <a:defRPr sz="2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  <p:custDataLst>
              <p:tags r:id="rId9"/>
            </p:custDataLst>
          </p:nvPr>
        </p:nvSpPr>
        <p:spPr>
          <a:xfrm>
            <a:off x="3417469" y="2188029"/>
            <a:ext cx="5357061" cy="984565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48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  <p:custDataLst>
              <p:tags r:id="rId10"/>
            </p:custDataLst>
          </p:nvPr>
        </p:nvSpPr>
        <p:spPr>
          <a:xfrm>
            <a:off x="3417469" y="4275982"/>
            <a:ext cx="1893932" cy="5248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tIns="0" bIns="0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bg1"/>
                </a:solidFill>
                <a:latin typeface="微软雅黑" panose="020B050302020402020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  <a:endParaRPr lang="en-US" altLang="zh-CN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  <p:custDataLst>
              <p:tags r:id="rId11"/>
            </p:custDataLst>
          </p:nvPr>
        </p:nvSpPr>
        <p:spPr>
          <a:xfrm>
            <a:off x="3476461" y="4902268"/>
            <a:ext cx="1893932" cy="524863"/>
          </a:xfrm>
        </p:spPr>
        <p:txBody>
          <a:bodyPr vert="horz" anchor="ctr">
            <a:normAutofit/>
          </a:bodyPr>
          <a:lstStyle>
            <a:lvl1pPr marL="0" indent="0" algn="l">
              <a:buNone/>
              <a:defRPr sz="20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1" cstate="print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19" name="任意多边形: 形状 18"/>
            <p:cNvSpPr/>
            <p:nvPr>
              <p:custDataLst>
                <p:tags r:id="rId9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>
          <a:xfrm>
            <a:off x="2" y="4287154"/>
            <a:ext cx="5357061" cy="25762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04485"/>
            <a:ext cx="2731245" cy="5066215"/>
          </a:xfrm>
          <a:prstGeom prst="rect">
            <a:avLst/>
          </a:prstGeom>
        </p:spPr>
      </p:pic>
      <p:sp>
        <p:nvSpPr>
          <p:cNvPr id="16" name="任意多边形: 形状 15"/>
          <p:cNvSpPr/>
          <p:nvPr>
            <p:custDataLst>
              <p:tags r:id="rId3"/>
            </p:custDataLst>
          </p:nvPr>
        </p:nvSpPr>
        <p:spPr>
          <a:xfrm rot="18816937">
            <a:off x="2723812" y="288353"/>
            <a:ext cx="114195" cy="7820842"/>
          </a:xfrm>
          <a:custGeom>
            <a:avLst/>
            <a:gdLst>
              <a:gd name="connsiteX0" fmla="*/ 114195 w 114195"/>
              <a:gd name="connsiteY0" fmla="*/ 0 h 7820842"/>
              <a:gd name="connsiteX1" fmla="*/ 114195 w 114195"/>
              <a:gd name="connsiteY1" fmla="*/ 7820842 h 7820842"/>
              <a:gd name="connsiteX2" fmla="*/ 0 w 114195"/>
              <a:gd name="connsiteY2" fmla="*/ 7700991 h 7820842"/>
              <a:gd name="connsiteX3" fmla="*/ 0 w 114195"/>
              <a:gd name="connsiteY3" fmla="*/ 106626 h 782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7820842">
                <a:moveTo>
                  <a:pt x="114195" y="0"/>
                </a:moveTo>
                <a:lnTo>
                  <a:pt x="114195" y="7820842"/>
                </a:lnTo>
                <a:lnTo>
                  <a:pt x="0" y="7700991"/>
                </a:lnTo>
                <a:lnTo>
                  <a:pt x="0" y="1066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>
            <p:custDataLst>
              <p:tags r:id="rId4"/>
            </p:custDataLst>
          </p:nvPr>
        </p:nvGrpSpPr>
        <p:grpSpPr>
          <a:xfrm flipH="1" flipV="1">
            <a:off x="8804620" y="-283031"/>
            <a:ext cx="1499948" cy="2494226"/>
            <a:chOff x="1712800" y="4635950"/>
            <a:chExt cx="1499948" cy="2494226"/>
          </a:xfrm>
        </p:grpSpPr>
        <p:sp>
          <p:nvSpPr>
            <p:cNvPr id="18" name="任意多边形: 形状 17"/>
            <p:cNvSpPr/>
            <p:nvPr>
              <p:custDataLst>
                <p:tags r:id="rId11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>
              <p:custDataLst>
                <p:tags r:id="rId12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 rot="3266646">
            <a:off x="7374284" y="1113743"/>
            <a:ext cx="1439231" cy="1175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>
            <p:custDataLst>
              <p:tags r:id="rId6"/>
            </p:custDataLst>
          </p:nvPr>
        </p:nvSpPr>
        <p:spPr>
          <a:xfrm rot="3266646">
            <a:off x="7419031" y="397499"/>
            <a:ext cx="1205704" cy="117549"/>
          </a:xfrm>
          <a:custGeom>
            <a:avLst/>
            <a:gdLst>
              <a:gd name="connsiteX0" fmla="*/ 0 w 1205704"/>
              <a:gd name="connsiteY0" fmla="*/ 117549 h 117549"/>
              <a:gd name="connsiteX1" fmla="*/ 84020 w 1205704"/>
              <a:gd name="connsiteY1" fmla="*/ 0 h 117549"/>
              <a:gd name="connsiteX2" fmla="*/ 1205704 w 1205704"/>
              <a:gd name="connsiteY2" fmla="*/ 0 h 117549"/>
              <a:gd name="connsiteX3" fmla="*/ 1205704 w 1205704"/>
              <a:gd name="connsiteY3" fmla="*/ 117549 h 11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704" h="117549">
                <a:moveTo>
                  <a:pt x="0" y="117549"/>
                </a:moveTo>
                <a:lnTo>
                  <a:pt x="84020" y="0"/>
                </a:lnTo>
                <a:lnTo>
                  <a:pt x="1205704" y="0"/>
                </a:lnTo>
                <a:lnTo>
                  <a:pt x="1205704" y="1175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5085759" y="2349886"/>
            <a:ext cx="5968684" cy="2158229"/>
          </a:xfrm>
        </p:spPr>
        <p:txBody>
          <a:bodyPr anchor="ctr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9600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>
            <p:custDataLst>
              <p:tags r:id="rId1"/>
            </p:custDataLst>
          </p:nvPr>
        </p:nvSpPr>
        <p:spPr>
          <a:xfrm flipV="1">
            <a:off x="-5476" y="0"/>
            <a:ext cx="2162619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>
            <p:custDataLst>
              <p:tags r:id="rId2"/>
            </p:custDataLst>
          </p:nvPr>
        </p:nvSpPr>
        <p:spPr>
          <a:xfrm flipV="1">
            <a:off x="-5475" y="0"/>
            <a:ext cx="1891425" cy="1432856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 flipH="1">
            <a:off x="10989113" y="5676900"/>
            <a:ext cx="1359016" cy="817267"/>
            <a:chOff x="-179642" y="1211796"/>
            <a:chExt cx="1593073" cy="958022"/>
          </a:xfrm>
        </p:grpSpPr>
        <p:sp>
          <p:nvSpPr>
            <p:cNvPr id="9" name="任意多边形: 形状 8"/>
            <p:cNvSpPr/>
            <p:nvPr>
              <p:custDataLst>
                <p:tags r:id="rId8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9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1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3" name="日期占位符 1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-146304" y="5658612"/>
            <a:ext cx="1359016" cy="817267"/>
            <a:chOff x="-179642" y="1211796"/>
            <a:chExt cx="1593073" cy="95802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0" name="任意多边形: 形状 9"/>
            <p:cNvSpPr/>
            <p:nvPr>
              <p:custDataLst>
                <p:tags r:id="rId13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4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5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/>
            <p:cNvSpPr/>
            <p:nvPr>
              <p:custDataLst>
                <p:tags r:id="rId16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>
            <p:custDataLst>
              <p:tags r:id="rId3"/>
            </p:custDataLst>
          </p:nvPr>
        </p:nvGrpSpPr>
        <p:grpSpPr>
          <a:xfrm flipH="1">
            <a:off x="10979288" y="384048"/>
            <a:ext cx="1359016" cy="817267"/>
            <a:chOff x="-179642" y="1211796"/>
            <a:chExt cx="1593073" cy="95802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/>
            <p:cNvSpPr/>
            <p:nvPr>
              <p:custDataLst>
                <p:tags r:id="rId10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>
              <p:custDataLst>
                <p:tags r:id="rId11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>
              <p:custDataLst>
                <p:tags r:id="rId12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4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5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6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>
            <p:custDataLst>
              <p:tags r:id="rId1"/>
            </p:custDataLst>
          </p:nvPr>
        </p:nvSpPr>
        <p:spPr>
          <a:xfrm flipH="1">
            <a:off x="10788479" y="6182504"/>
            <a:ext cx="1400662" cy="67359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1475028" y="5533383"/>
            <a:ext cx="714114" cy="1324617"/>
          </a:xfrm>
          <a:prstGeom prst="rect">
            <a:avLst/>
          </a:prstGeom>
        </p:spPr>
      </p:pic>
      <p:sp>
        <p:nvSpPr>
          <p:cNvPr id="12" name="任意多边形: 形状 11"/>
          <p:cNvSpPr/>
          <p:nvPr>
            <p:custDataLst>
              <p:tags r:id="rId3"/>
            </p:custDataLst>
          </p:nvPr>
        </p:nvSpPr>
        <p:spPr>
          <a:xfrm rot="2783063" flipH="1">
            <a:off x="11408668" y="5078716"/>
            <a:ext cx="61159" cy="2129846"/>
          </a:xfrm>
          <a:custGeom>
            <a:avLst/>
            <a:gdLst>
              <a:gd name="connsiteX0" fmla="*/ 61159 w 61159"/>
              <a:gd name="connsiteY0" fmla="*/ 0 h 2129846"/>
              <a:gd name="connsiteX1" fmla="*/ 0 w 61159"/>
              <a:gd name="connsiteY1" fmla="*/ 58272 h 2129846"/>
              <a:gd name="connsiteX2" fmla="*/ 0 w 61159"/>
              <a:gd name="connsiteY2" fmla="*/ 2065658 h 2129846"/>
              <a:gd name="connsiteX3" fmla="*/ 61159 w 61159"/>
              <a:gd name="connsiteY3" fmla="*/ 2129846 h 212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59" h="2129846">
                <a:moveTo>
                  <a:pt x="61159" y="0"/>
                </a:moveTo>
                <a:lnTo>
                  <a:pt x="0" y="58272"/>
                </a:lnTo>
                <a:lnTo>
                  <a:pt x="0" y="2065658"/>
                </a:lnTo>
                <a:lnTo>
                  <a:pt x="61159" y="21298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>
            <p:custDataLst>
              <p:tags r:id="rId1"/>
            </p:custDataLst>
          </p:nvPr>
        </p:nvSpPr>
        <p:spPr>
          <a:xfrm rot="19013494">
            <a:off x="318566" y="5541909"/>
            <a:ext cx="46027" cy="1064490"/>
          </a:xfrm>
          <a:custGeom>
            <a:avLst/>
            <a:gdLst>
              <a:gd name="connsiteX0" fmla="*/ 114195 w 114195"/>
              <a:gd name="connsiteY0" fmla="*/ 0 h 2643673"/>
              <a:gd name="connsiteX1" fmla="*/ 114195 w 114195"/>
              <a:gd name="connsiteY1" fmla="*/ 2624992 h 2643673"/>
              <a:gd name="connsiteX2" fmla="*/ 0 w 114195"/>
              <a:gd name="connsiteY2" fmla="*/ 2643673 h 2643673"/>
              <a:gd name="connsiteX3" fmla="*/ 0 w 114195"/>
              <a:gd name="connsiteY3" fmla="*/ 122198 h 264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2643673">
                <a:moveTo>
                  <a:pt x="114195" y="0"/>
                </a:moveTo>
                <a:lnTo>
                  <a:pt x="114195" y="2624992"/>
                </a:lnTo>
                <a:lnTo>
                  <a:pt x="0" y="2643673"/>
                </a:lnTo>
                <a:lnTo>
                  <a:pt x="0" y="122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2"/>
            </p:custDataLst>
          </p:nvPr>
        </p:nvSpPr>
        <p:spPr>
          <a:xfrm rot="19013494">
            <a:off x="275258" y="5783708"/>
            <a:ext cx="46027" cy="937873"/>
          </a:xfrm>
          <a:custGeom>
            <a:avLst/>
            <a:gdLst>
              <a:gd name="connsiteX0" fmla="*/ 114195 w 114195"/>
              <a:gd name="connsiteY0" fmla="*/ 0 h 2329218"/>
              <a:gd name="connsiteX1" fmla="*/ 114195 w 114195"/>
              <a:gd name="connsiteY1" fmla="*/ 2319214 h 2329218"/>
              <a:gd name="connsiteX2" fmla="*/ 27813 w 114195"/>
              <a:gd name="connsiteY2" fmla="*/ 2329218 h 2329218"/>
              <a:gd name="connsiteX3" fmla="*/ 0 w 114195"/>
              <a:gd name="connsiteY3" fmla="*/ 2298791 h 2329218"/>
              <a:gd name="connsiteX4" fmla="*/ 0 w 114195"/>
              <a:gd name="connsiteY4" fmla="*/ 127736 h 23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329218">
                <a:moveTo>
                  <a:pt x="114195" y="0"/>
                </a:moveTo>
                <a:lnTo>
                  <a:pt x="114195" y="2319214"/>
                </a:lnTo>
                <a:lnTo>
                  <a:pt x="27813" y="2329218"/>
                </a:lnTo>
                <a:lnTo>
                  <a:pt x="0" y="2298791"/>
                </a:lnTo>
                <a:lnTo>
                  <a:pt x="0" y="1277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 rot="19013494">
            <a:off x="231291" y="6023013"/>
            <a:ext cx="46027" cy="818069"/>
          </a:xfrm>
          <a:custGeom>
            <a:avLst/>
            <a:gdLst>
              <a:gd name="connsiteX0" fmla="*/ 114195 w 114195"/>
              <a:gd name="connsiteY0" fmla="*/ 0 h 2031683"/>
              <a:gd name="connsiteX1" fmla="*/ 114195 w 114195"/>
              <a:gd name="connsiteY1" fmla="*/ 2015314 h 2031683"/>
              <a:gd name="connsiteX2" fmla="*/ 32998 w 114195"/>
              <a:gd name="connsiteY2" fmla="*/ 2031683 h 2031683"/>
              <a:gd name="connsiteX3" fmla="*/ 0 w 114195"/>
              <a:gd name="connsiteY3" fmla="*/ 1995216 h 2031683"/>
              <a:gd name="connsiteX4" fmla="*/ 0 w 114195"/>
              <a:gd name="connsiteY4" fmla="*/ 124974 h 203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031683">
                <a:moveTo>
                  <a:pt x="114195" y="0"/>
                </a:moveTo>
                <a:lnTo>
                  <a:pt x="114195" y="2015314"/>
                </a:lnTo>
                <a:lnTo>
                  <a:pt x="32998" y="2031683"/>
                </a:lnTo>
                <a:lnTo>
                  <a:pt x="0" y="1995216"/>
                </a:lnTo>
                <a:lnTo>
                  <a:pt x="0" y="1249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4"/>
            </p:custDataLst>
          </p:nvPr>
        </p:nvSpPr>
        <p:spPr>
          <a:xfrm rot="13114061">
            <a:off x="73152" y="6344957"/>
            <a:ext cx="46027" cy="384160"/>
          </a:xfrm>
          <a:custGeom>
            <a:avLst/>
            <a:gdLst>
              <a:gd name="connsiteX0" fmla="*/ 114195 w 114195"/>
              <a:gd name="connsiteY0" fmla="*/ 954066 h 954066"/>
              <a:gd name="connsiteX1" fmla="*/ 1169 w 114195"/>
              <a:gd name="connsiteY1" fmla="*/ 941812 h 954066"/>
              <a:gd name="connsiteX2" fmla="*/ 0 w 114195"/>
              <a:gd name="connsiteY2" fmla="*/ 940342 h 954066"/>
              <a:gd name="connsiteX3" fmla="*/ 0 w 114195"/>
              <a:gd name="connsiteY3" fmla="*/ 0 h 954066"/>
              <a:gd name="connsiteX4" fmla="*/ 114195 w 114195"/>
              <a:gd name="connsiteY4" fmla="*/ 143215 h 9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954066">
                <a:moveTo>
                  <a:pt x="114195" y="954066"/>
                </a:moveTo>
                <a:lnTo>
                  <a:pt x="1169" y="941812"/>
                </a:lnTo>
                <a:lnTo>
                  <a:pt x="0" y="940342"/>
                </a:lnTo>
                <a:lnTo>
                  <a:pt x="0" y="0"/>
                </a:lnTo>
                <a:lnTo>
                  <a:pt x="114195" y="143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5"/>
            </p:custDataLst>
          </p:nvPr>
        </p:nvSpPr>
        <p:spPr>
          <a:xfrm rot="13114061">
            <a:off x="152479" y="6448154"/>
            <a:ext cx="46027" cy="482698"/>
          </a:xfrm>
          <a:custGeom>
            <a:avLst/>
            <a:gdLst>
              <a:gd name="connsiteX0" fmla="*/ 114195 w 114195"/>
              <a:gd name="connsiteY0" fmla="*/ 1198786 h 1198786"/>
              <a:gd name="connsiteX1" fmla="*/ 1169 w 114195"/>
              <a:gd name="connsiteY1" fmla="*/ 1179710 h 1198786"/>
              <a:gd name="connsiteX2" fmla="*/ 0 w 114195"/>
              <a:gd name="connsiteY2" fmla="*/ 1177421 h 1198786"/>
              <a:gd name="connsiteX3" fmla="*/ 0 w 114195"/>
              <a:gd name="connsiteY3" fmla="*/ 91055 h 1198786"/>
              <a:gd name="connsiteX4" fmla="*/ 114195 w 114195"/>
              <a:gd name="connsiteY4" fmla="*/ 0 h 119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1198786">
                <a:moveTo>
                  <a:pt x="114195" y="1198786"/>
                </a:moveTo>
                <a:lnTo>
                  <a:pt x="1169" y="1179710"/>
                </a:lnTo>
                <a:lnTo>
                  <a:pt x="0" y="117742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>
            <p:custDataLst>
              <p:tags r:id="rId6"/>
            </p:custDataLst>
          </p:nvPr>
        </p:nvSpPr>
        <p:spPr>
          <a:xfrm rot="13114061">
            <a:off x="306341" y="6570431"/>
            <a:ext cx="46027" cy="345251"/>
          </a:xfrm>
          <a:custGeom>
            <a:avLst/>
            <a:gdLst>
              <a:gd name="connsiteX0" fmla="*/ 114195 w 114195"/>
              <a:gd name="connsiteY0" fmla="*/ 857436 h 857436"/>
              <a:gd name="connsiteX1" fmla="*/ 1169 w 114195"/>
              <a:gd name="connsiteY1" fmla="*/ 838360 h 857436"/>
              <a:gd name="connsiteX2" fmla="*/ 0 w 114195"/>
              <a:gd name="connsiteY2" fmla="*/ 836071 h 857436"/>
              <a:gd name="connsiteX3" fmla="*/ 0 w 114195"/>
              <a:gd name="connsiteY3" fmla="*/ 91055 h 857436"/>
              <a:gd name="connsiteX4" fmla="*/ 114195 w 114195"/>
              <a:gd name="connsiteY4" fmla="*/ 0 h 85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857436">
                <a:moveTo>
                  <a:pt x="114195" y="857436"/>
                </a:moveTo>
                <a:lnTo>
                  <a:pt x="1169" y="838360"/>
                </a:lnTo>
                <a:lnTo>
                  <a:pt x="0" y="83607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>
            <p:custDataLst>
              <p:tags r:id="rId7"/>
            </p:custDataLst>
          </p:nvPr>
        </p:nvGrpSpPr>
        <p:grpSpPr>
          <a:xfrm>
            <a:off x="684648" y="5968974"/>
            <a:ext cx="604568" cy="1004314"/>
            <a:chOff x="1712800" y="4635950"/>
            <a:chExt cx="1499948" cy="2494226"/>
          </a:xfrm>
        </p:grpSpPr>
        <p:sp>
          <p:nvSpPr>
            <p:cNvPr id="18" name="任意多边形: 形状 17"/>
            <p:cNvSpPr/>
            <p:nvPr>
              <p:custDataLst>
                <p:tags r:id="rId18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>
              <p:custDataLst>
                <p:tags r:id="rId19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>
            <p:custDataLst>
              <p:tags r:id="rId8"/>
            </p:custDataLst>
          </p:nvPr>
        </p:nvGrpSpPr>
        <p:grpSpPr>
          <a:xfrm>
            <a:off x="1032860" y="5972558"/>
            <a:ext cx="604568" cy="1004314"/>
            <a:chOff x="1712800" y="4635950"/>
            <a:chExt cx="1499948" cy="2494226"/>
          </a:xfrm>
        </p:grpSpPr>
        <p:sp>
          <p:nvSpPr>
            <p:cNvPr id="21" name="任意多边形: 形状 20"/>
            <p:cNvSpPr/>
            <p:nvPr>
              <p:custDataLst>
                <p:tags r:id="rId16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>
              <p:custDataLst>
                <p:tags r:id="rId17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6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17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 rot="19013494" flipH="1" flipV="1">
            <a:off x="11817932" y="252489"/>
            <a:ext cx="46027" cy="1064490"/>
          </a:xfrm>
          <a:custGeom>
            <a:avLst/>
            <a:gdLst>
              <a:gd name="connsiteX0" fmla="*/ 114195 w 114195"/>
              <a:gd name="connsiteY0" fmla="*/ 0 h 2643673"/>
              <a:gd name="connsiteX1" fmla="*/ 114195 w 114195"/>
              <a:gd name="connsiteY1" fmla="*/ 2624992 h 2643673"/>
              <a:gd name="connsiteX2" fmla="*/ 0 w 114195"/>
              <a:gd name="connsiteY2" fmla="*/ 2643673 h 2643673"/>
              <a:gd name="connsiteX3" fmla="*/ 0 w 114195"/>
              <a:gd name="connsiteY3" fmla="*/ 122198 h 264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2643673">
                <a:moveTo>
                  <a:pt x="114195" y="0"/>
                </a:moveTo>
                <a:lnTo>
                  <a:pt x="114195" y="2624992"/>
                </a:lnTo>
                <a:lnTo>
                  <a:pt x="0" y="2643673"/>
                </a:lnTo>
                <a:lnTo>
                  <a:pt x="0" y="122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>
            <p:custDataLst>
              <p:tags r:id="rId2"/>
            </p:custDataLst>
          </p:nvPr>
        </p:nvSpPr>
        <p:spPr>
          <a:xfrm rot="19013494" flipH="1" flipV="1">
            <a:off x="11861240" y="137307"/>
            <a:ext cx="46027" cy="937873"/>
          </a:xfrm>
          <a:custGeom>
            <a:avLst/>
            <a:gdLst>
              <a:gd name="connsiteX0" fmla="*/ 114195 w 114195"/>
              <a:gd name="connsiteY0" fmla="*/ 0 h 2329218"/>
              <a:gd name="connsiteX1" fmla="*/ 114195 w 114195"/>
              <a:gd name="connsiteY1" fmla="*/ 2319214 h 2329218"/>
              <a:gd name="connsiteX2" fmla="*/ 27813 w 114195"/>
              <a:gd name="connsiteY2" fmla="*/ 2329218 h 2329218"/>
              <a:gd name="connsiteX3" fmla="*/ 0 w 114195"/>
              <a:gd name="connsiteY3" fmla="*/ 2298791 h 2329218"/>
              <a:gd name="connsiteX4" fmla="*/ 0 w 114195"/>
              <a:gd name="connsiteY4" fmla="*/ 127736 h 23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329218">
                <a:moveTo>
                  <a:pt x="114195" y="0"/>
                </a:moveTo>
                <a:lnTo>
                  <a:pt x="114195" y="2319214"/>
                </a:lnTo>
                <a:lnTo>
                  <a:pt x="27813" y="2329218"/>
                </a:lnTo>
                <a:lnTo>
                  <a:pt x="0" y="2298791"/>
                </a:lnTo>
                <a:lnTo>
                  <a:pt x="0" y="1277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3"/>
            </p:custDataLst>
          </p:nvPr>
        </p:nvSpPr>
        <p:spPr>
          <a:xfrm rot="19013494" flipH="1" flipV="1">
            <a:off x="11905207" y="17806"/>
            <a:ext cx="46027" cy="818069"/>
          </a:xfrm>
          <a:custGeom>
            <a:avLst/>
            <a:gdLst>
              <a:gd name="connsiteX0" fmla="*/ 114195 w 114195"/>
              <a:gd name="connsiteY0" fmla="*/ 0 h 2031683"/>
              <a:gd name="connsiteX1" fmla="*/ 114195 w 114195"/>
              <a:gd name="connsiteY1" fmla="*/ 2015314 h 2031683"/>
              <a:gd name="connsiteX2" fmla="*/ 32998 w 114195"/>
              <a:gd name="connsiteY2" fmla="*/ 2031683 h 2031683"/>
              <a:gd name="connsiteX3" fmla="*/ 0 w 114195"/>
              <a:gd name="connsiteY3" fmla="*/ 1995216 h 2031683"/>
              <a:gd name="connsiteX4" fmla="*/ 0 w 114195"/>
              <a:gd name="connsiteY4" fmla="*/ 124974 h 203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031683">
                <a:moveTo>
                  <a:pt x="114195" y="0"/>
                </a:moveTo>
                <a:lnTo>
                  <a:pt x="114195" y="2015314"/>
                </a:lnTo>
                <a:lnTo>
                  <a:pt x="32998" y="2031683"/>
                </a:lnTo>
                <a:lnTo>
                  <a:pt x="0" y="1995216"/>
                </a:lnTo>
                <a:lnTo>
                  <a:pt x="0" y="1249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 rot="13114061" flipH="1" flipV="1">
            <a:off x="12063346" y="129771"/>
            <a:ext cx="46027" cy="384160"/>
          </a:xfrm>
          <a:custGeom>
            <a:avLst/>
            <a:gdLst>
              <a:gd name="connsiteX0" fmla="*/ 114195 w 114195"/>
              <a:gd name="connsiteY0" fmla="*/ 954066 h 954066"/>
              <a:gd name="connsiteX1" fmla="*/ 1169 w 114195"/>
              <a:gd name="connsiteY1" fmla="*/ 941812 h 954066"/>
              <a:gd name="connsiteX2" fmla="*/ 0 w 114195"/>
              <a:gd name="connsiteY2" fmla="*/ 940342 h 954066"/>
              <a:gd name="connsiteX3" fmla="*/ 0 w 114195"/>
              <a:gd name="connsiteY3" fmla="*/ 0 h 954066"/>
              <a:gd name="connsiteX4" fmla="*/ 114195 w 114195"/>
              <a:gd name="connsiteY4" fmla="*/ 143215 h 9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954066">
                <a:moveTo>
                  <a:pt x="114195" y="954066"/>
                </a:moveTo>
                <a:lnTo>
                  <a:pt x="1169" y="941812"/>
                </a:lnTo>
                <a:lnTo>
                  <a:pt x="0" y="940342"/>
                </a:lnTo>
                <a:lnTo>
                  <a:pt x="0" y="0"/>
                </a:lnTo>
                <a:lnTo>
                  <a:pt x="114195" y="143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5"/>
            </p:custDataLst>
          </p:nvPr>
        </p:nvSpPr>
        <p:spPr>
          <a:xfrm rot="13114061" flipH="1" flipV="1">
            <a:off x="11984019" y="-71964"/>
            <a:ext cx="46027" cy="482698"/>
          </a:xfrm>
          <a:custGeom>
            <a:avLst/>
            <a:gdLst>
              <a:gd name="connsiteX0" fmla="*/ 114195 w 114195"/>
              <a:gd name="connsiteY0" fmla="*/ 1198786 h 1198786"/>
              <a:gd name="connsiteX1" fmla="*/ 1169 w 114195"/>
              <a:gd name="connsiteY1" fmla="*/ 1179710 h 1198786"/>
              <a:gd name="connsiteX2" fmla="*/ 0 w 114195"/>
              <a:gd name="connsiteY2" fmla="*/ 1177421 h 1198786"/>
              <a:gd name="connsiteX3" fmla="*/ 0 w 114195"/>
              <a:gd name="connsiteY3" fmla="*/ 91055 h 1198786"/>
              <a:gd name="connsiteX4" fmla="*/ 114195 w 114195"/>
              <a:gd name="connsiteY4" fmla="*/ 0 h 119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1198786">
                <a:moveTo>
                  <a:pt x="114195" y="1198786"/>
                </a:moveTo>
                <a:lnTo>
                  <a:pt x="1169" y="1179710"/>
                </a:lnTo>
                <a:lnTo>
                  <a:pt x="0" y="117742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6"/>
            </p:custDataLst>
          </p:nvPr>
        </p:nvSpPr>
        <p:spPr>
          <a:xfrm rot="13114061" flipH="1" flipV="1">
            <a:off x="11830157" y="-56794"/>
            <a:ext cx="46027" cy="345251"/>
          </a:xfrm>
          <a:custGeom>
            <a:avLst/>
            <a:gdLst>
              <a:gd name="connsiteX0" fmla="*/ 114195 w 114195"/>
              <a:gd name="connsiteY0" fmla="*/ 857436 h 857436"/>
              <a:gd name="connsiteX1" fmla="*/ 1169 w 114195"/>
              <a:gd name="connsiteY1" fmla="*/ 838360 h 857436"/>
              <a:gd name="connsiteX2" fmla="*/ 0 w 114195"/>
              <a:gd name="connsiteY2" fmla="*/ 836071 h 857436"/>
              <a:gd name="connsiteX3" fmla="*/ 0 w 114195"/>
              <a:gd name="connsiteY3" fmla="*/ 91055 h 857436"/>
              <a:gd name="connsiteX4" fmla="*/ 114195 w 114195"/>
              <a:gd name="connsiteY4" fmla="*/ 0 h 85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857436">
                <a:moveTo>
                  <a:pt x="114195" y="857436"/>
                </a:moveTo>
                <a:lnTo>
                  <a:pt x="1169" y="838360"/>
                </a:lnTo>
                <a:lnTo>
                  <a:pt x="0" y="83607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 flipH="1" flipV="1">
            <a:off x="10893309" y="-114400"/>
            <a:ext cx="604568" cy="1004314"/>
            <a:chOff x="1712800" y="4635950"/>
            <a:chExt cx="1499948" cy="2494226"/>
          </a:xfrm>
        </p:grpSpPr>
        <p:sp>
          <p:nvSpPr>
            <p:cNvPr id="17" name="任意多边形: 形状 16"/>
            <p:cNvSpPr/>
            <p:nvPr>
              <p:custDataLst>
                <p:tags r:id="rId18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>
              <p:custDataLst>
                <p:tags r:id="rId19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>
            <p:custDataLst>
              <p:tags r:id="rId8"/>
            </p:custDataLst>
          </p:nvPr>
        </p:nvGrpSpPr>
        <p:grpSpPr>
          <a:xfrm flipH="1" flipV="1">
            <a:off x="10545097" y="-117984"/>
            <a:ext cx="604568" cy="1004314"/>
            <a:chOff x="1712800" y="4635950"/>
            <a:chExt cx="1499948" cy="2494226"/>
          </a:xfrm>
        </p:grpSpPr>
        <p:sp>
          <p:nvSpPr>
            <p:cNvPr id="20" name="任意多边形: 形状 19"/>
            <p:cNvSpPr/>
            <p:nvPr>
              <p:custDataLst>
                <p:tags r:id="rId16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>
              <p:custDataLst>
                <p:tags r:id="rId17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5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16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17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>
            <p:custDataLst>
              <p:tags r:id="rId1"/>
            </p:custDataLst>
          </p:nvPr>
        </p:nvSpPr>
        <p:spPr>
          <a:xfrm>
            <a:off x="10003536" y="5966841"/>
            <a:ext cx="1191768" cy="891159"/>
          </a:xfrm>
          <a:custGeom>
            <a:avLst/>
            <a:gdLst>
              <a:gd name="connsiteX0" fmla="*/ 2205563 w 4411127"/>
              <a:gd name="connsiteY0" fmla="*/ 429091 h 2357776"/>
              <a:gd name="connsiteX1" fmla="*/ 614597 w 4411127"/>
              <a:gd name="connsiteY1" fmla="*/ 2129854 h 2357776"/>
              <a:gd name="connsiteX2" fmla="*/ 3796529 w 4411127"/>
              <a:gd name="connsiteY2" fmla="*/ 2129854 h 2357776"/>
              <a:gd name="connsiteX3" fmla="*/ 2205564 w 4411127"/>
              <a:gd name="connsiteY3" fmla="*/ 0 h 2357776"/>
              <a:gd name="connsiteX4" fmla="*/ 4411127 w 4411127"/>
              <a:gd name="connsiteY4" fmla="*/ 2357776 h 2357776"/>
              <a:gd name="connsiteX5" fmla="*/ 0 w 4411127"/>
              <a:gd name="connsiteY5" fmla="*/ 2357776 h 235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1127" h="2357776">
                <a:moveTo>
                  <a:pt x="2205563" y="429091"/>
                </a:moveTo>
                <a:lnTo>
                  <a:pt x="614597" y="2129854"/>
                </a:lnTo>
                <a:lnTo>
                  <a:pt x="3796529" y="2129854"/>
                </a:lnTo>
                <a:close/>
                <a:moveTo>
                  <a:pt x="2205564" y="0"/>
                </a:moveTo>
                <a:lnTo>
                  <a:pt x="4411127" y="2357776"/>
                </a:lnTo>
                <a:lnTo>
                  <a:pt x="0" y="23577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2"/>
            </p:custDataLst>
          </p:nvPr>
        </p:nvSpPr>
        <p:spPr>
          <a:xfrm>
            <a:off x="10680192" y="5727526"/>
            <a:ext cx="1511808" cy="1130473"/>
          </a:xfrm>
          <a:custGeom>
            <a:avLst/>
            <a:gdLst>
              <a:gd name="connsiteX0" fmla="*/ 2205563 w 4411127"/>
              <a:gd name="connsiteY0" fmla="*/ 429091 h 2357776"/>
              <a:gd name="connsiteX1" fmla="*/ 614597 w 4411127"/>
              <a:gd name="connsiteY1" fmla="*/ 2129854 h 2357776"/>
              <a:gd name="connsiteX2" fmla="*/ 3796529 w 4411127"/>
              <a:gd name="connsiteY2" fmla="*/ 2129854 h 2357776"/>
              <a:gd name="connsiteX3" fmla="*/ 2205564 w 4411127"/>
              <a:gd name="connsiteY3" fmla="*/ 0 h 2357776"/>
              <a:gd name="connsiteX4" fmla="*/ 4411127 w 4411127"/>
              <a:gd name="connsiteY4" fmla="*/ 2357776 h 2357776"/>
              <a:gd name="connsiteX5" fmla="*/ 0 w 4411127"/>
              <a:gd name="connsiteY5" fmla="*/ 2357776 h 235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1127" h="2357776">
                <a:moveTo>
                  <a:pt x="2205563" y="429091"/>
                </a:moveTo>
                <a:lnTo>
                  <a:pt x="614597" y="2129854"/>
                </a:lnTo>
                <a:lnTo>
                  <a:pt x="3796529" y="2129854"/>
                </a:lnTo>
                <a:close/>
                <a:moveTo>
                  <a:pt x="2205564" y="0"/>
                </a:moveTo>
                <a:lnTo>
                  <a:pt x="4411127" y="2357776"/>
                </a:lnTo>
                <a:lnTo>
                  <a:pt x="0" y="235777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7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8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9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 flipH="1" flipV="1">
            <a:off x="10478782" y="-173303"/>
            <a:ext cx="914641" cy="1520934"/>
            <a:chOff x="1712800" y="4635950"/>
            <a:chExt cx="1499948" cy="249422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9" name="任意多边形: 形状 8"/>
            <p:cNvSpPr/>
            <p:nvPr>
              <p:custDataLst>
                <p:tags r:id="rId10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1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 rot="3266646">
            <a:off x="9606590" y="678425"/>
            <a:ext cx="877617" cy="716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>
            <p:custDataLst>
              <p:tags r:id="rId4"/>
            </p:custDataLst>
          </p:nvPr>
        </p:nvSpPr>
        <p:spPr>
          <a:xfrm rot="3266646">
            <a:off x="9633859" y="241672"/>
            <a:ext cx="735217" cy="71679"/>
          </a:xfrm>
          <a:custGeom>
            <a:avLst/>
            <a:gdLst>
              <a:gd name="connsiteX0" fmla="*/ 0 w 1205704"/>
              <a:gd name="connsiteY0" fmla="*/ 117549 h 117549"/>
              <a:gd name="connsiteX1" fmla="*/ 84020 w 1205704"/>
              <a:gd name="connsiteY1" fmla="*/ 0 h 117549"/>
              <a:gd name="connsiteX2" fmla="*/ 1205704 w 1205704"/>
              <a:gd name="connsiteY2" fmla="*/ 0 h 117549"/>
              <a:gd name="connsiteX3" fmla="*/ 1205704 w 1205704"/>
              <a:gd name="connsiteY3" fmla="*/ 117549 h 11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704" h="117549">
                <a:moveTo>
                  <a:pt x="0" y="117549"/>
                </a:moveTo>
                <a:lnTo>
                  <a:pt x="84020" y="0"/>
                </a:lnTo>
                <a:lnTo>
                  <a:pt x="1205704" y="0"/>
                </a:lnTo>
                <a:lnTo>
                  <a:pt x="1205704" y="1175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>
            <p:custDataLst>
              <p:tags r:id="rId1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26" name="等腰三角形 25"/>
            <p:cNvSpPr/>
            <p:nvPr>
              <p:custDataLst>
                <p:tags r:id="rId8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28" name="任意多边形: 形状 27"/>
            <p:cNvSpPr/>
            <p:nvPr>
              <p:custDataLst>
                <p:tags r:id="rId10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直角三角形 23"/>
          <p:cNvSpPr/>
          <p:nvPr>
            <p:custDataLst>
              <p:tags r:id="rId2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>
            <p:custDataLst>
              <p:tags r:id="rId1"/>
            </p:custDataLst>
          </p:nvPr>
        </p:nvSpPr>
        <p:spPr>
          <a:xfrm flipH="1" flipV="1">
            <a:off x="6834937" y="7260"/>
            <a:ext cx="5357061" cy="257628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60755" y="0"/>
            <a:ext cx="2731245" cy="5066215"/>
          </a:xfrm>
          <a:prstGeom prst="rect">
            <a:avLst/>
          </a:prstGeom>
        </p:spPr>
      </p:pic>
      <p:sp>
        <p:nvSpPr>
          <p:cNvPr id="55" name="任意多边形: 形状 54"/>
          <p:cNvSpPr/>
          <p:nvPr>
            <p:custDataLst>
              <p:tags r:id="rId3"/>
            </p:custDataLst>
          </p:nvPr>
        </p:nvSpPr>
        <p:spPr>
          <a:xfrm rot="19013494">
            <a:off x="804537" y="3575330"/>
            <a:ext cx="114195" cy="2643673"/>
          </a:xfrm>
          <a:custGeom>
            <a:avLst/>
            <a:gdLst>
              <a:gd name="connsiteX0" fmla="*/ 114195 w 114195"/>
              <a:gd name="connsiteY0" fmla="*/ 0 h 2643673"/>
              <a:gd name="connsiteX1" fmla="*/ 114195 w 114195"/>
              <a:gd name="connsiteY1" fmla="*/ 2624992 h 2643673"/>
              <a:gd name="connsiteX2" fmla="*/ 0 w 114195"/>
              <a:gd name="connsiteY2" fmla="*/ 2643673 h 2643673"/>
              <a:gd name="connsiteX3" fmla="*/ 0 w 114195"/>
              <a:gd name="connsiteY3" fmla="*/ 122198 h 264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195" h="2643673">
                <a:moveTo>
                  <a:pt x="114195" y="0"/>
                </a:moveTo>
                <a:lnTo>
                  <a:pt x="114195" y="2624992"/>
                </a:lnTo>
                <a:lnTo>
                  <a:pt x="0" y="2643673"/>
                </a:lnTo>
                <a:lnTo>
                  <a:pt x="0" y="122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/>
          <p:cNvSpPr/>
          <p:nvPr>
            <p:custDataLst>
              <p:tags r:id="rId4"/>
            </p:custDataLst>
          </p:nvPr>
        </p:nvSpPr>
        <p:spPr>
          <a:xfrm rot="19013494">
            <a:off x="697090" y="4175840"/>
            <a:ext cx="114195" cy="2329218"/>
          </a:xfrm>
          <a:custGeom>
            <a:avLst/>
            <a:gdLst>
              <a:gd name="connsiteX0" fmla="*/ 114195 w 114195"/>
              <a:gd name="connsiteY0" fmla="*/ 0 h 2329218"/>
              <a:gd name="connsiteX1" fmla="*/ 114195 w 114195"/>
              <a:gd name="connsiteY1" fmla="*/ 2319214 h 2329218"/>
              <a:gd name="connsiteX2" fmla="*/ 27813 w 114195"/>
              <a:gd name="connsiteY2" fmla="*/ 2329218 h 2329218"/>
              <a:gd name="connsiteX3" fmla="*/ 0 w 114195"/>
              <a:gd name="connsiteY3" fmla="*/ 2298791 h 2329218"/>
              <a:gd name="connsiteX4" fmla="*/ 0 w 114195"/>
              <a:gd name="connsiteY4" fmla="*/ 127736 h 2329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329218">
                <a:moveTo>
                  <a:pt x="114195" y="0"/>
                </a:moveTo>
                <a:lnTo>
                  <a:pt x="114195" y="2319214"/>
                </a:lnTo>
                <a:lnTo>
                  <a:pt x="27813" y="2329218"/>
                </a:lnTo>
                <a:lnTo>
                  <a:pt x="0" y="2298791"/>
                </a:lnTo>
                <a:lnTo>
                  <a:pt x="0" y="1277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/>
          <p:cNvSpPr/>
          <p:nvPr>
            <p:custDataLst>
              <p:tags r:id="rId5"/>
            </p:custDataLst>
          </p:nvPr>
        </p:nvSpPr>
        <p:spPr>
          <a:xfrm rot="19013494">
            <a:off x="588009" y="4770157"/>
            <a:ext cx="114195" cy="2031683"/>
          </a:xfrm>
          <a:custGeom>
            <a:avLst/>
            <a:gdLst>
              <a:gd name="connsiteX0" fmla="*/ 114195 w 114195"/>
              <a:gd name="connsiteY0" fmla="*/ 0 h 2031683"/>
              <a:gd name="connsiteX1" fmla="*/ 114195 w 114195"/>
              <a:gd name="connsiteY1" fmla="*/ 2015314 h 2031683"/>
              <a:gd name="connsiteX2" fmla="*/ 32998 w 114195"/>
              <a:gd name="connsiteY2" fmla="*/ 2031683 h 2031683"/>
              <a:gd name="connsiteX3" fmla="*/ 0 w 114195"/>
              <a:gd name="connsiteY3" fmla="*/ 1995216 h 2031683"/>
              <a:gd name="connsiteX4" fmla="*/ 0 w 114195"/>
              <a:gd name="connsiteY4" fmla="*/ 124974 h 2031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2031683">
                <a:moveTo>
                  <a:pt x="114195" y="0"/>
                </a:moveTo>
                <a:lnTo>
                  <a:pt x="114195" y="2015314"/>
                </a:lnTo>
                <a:lnTo>
                  <a:pt x="32998" y="2031683"/>
                </a:lnTo>
                <a:lnTo>
                  <a:pt x="0" y="1995216"/>
                </a:lnTo>
                <a:lnTo>
                  <a:pt x="0" y="1249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/>
          <p:cNvSpPr/>
          <p:nvPr>
            <p:custDataLst>
              <p:tags r:id="rId6"/>
            </p:custDataLst>
          </p:nvPr>
        </p:nvSpPr>
        <p:spPr>
          <a:xfrm rot="13114061">
            <a:off x="195661" y="5569708"/>
            <a:ext cx="114195" cy="954066"/>
          </a:xfrm>
          <a:custGeom>
            <a:avLst/>
            <a:gdLst>
              <a:gd name="connsiteX0" fmla="*/ 114195 w 114195"/>
              <a:gd name="connsiteY0" fmla="*/ 954066 h 954066"/>
              <a:gd name="connsiteX1" fmla="*/ 1169 w 114195"/>
              <a:gd name="connsiteY1" fmla="*/ 941812 h 954066"/>
              <a:gd name="connsiteX2" fmla="*/ 0 w 114195"/>
              <a:gd name="connsiteY2" fmla="*/ 940342 h 954066"/>
              <a:gd name="connsiteX3" fmla="*/ 0 w 114195"/>
              <a:gd name="connsiteY3" fmla="*/ 0 h 954066"/>
              <a:gd name="connsiteX4" fmla="*/ 114195 w 114195"/>
              <a:gd name="connsiteY4" fmla="*/ 143215 h 954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954066">
                <a:moveTo>
                  <a:pt x="114195" y="954066"/>
                </a:moveTo>
                <a:lnTo>
                  <a:pt x="1169" y="941812"/>
                </a:lnTo>
                <a:lnTo>
                  <a:pt x="0" y="940342"/>
                </a:lnTo>
                <a:lnTo>
                  <a:pt x="0" y="0"/>
                </a:lnTo>
                <a:lnTo>
                  <a:pt x="114195" y="1432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/>
          <p:cNvSpPr/>
          <p:nvPr>
            <p:custDataLst>
              <p:tags r:id="rId7"/>
            </p:custDataLst>
          </p:nvPr>
        </p:nvSpPr>
        <p:spPr>
          <a:xfrm rot="13114061">
            <a:off x="392473" y="5826001"/>
            <a:ext cx="114195" cy="1198786"/>
          </a:xfrm>
          <a:custGeom>
            <a:avLst/>
            <a:gdLst>
              <a:gd name="connsiteX0" fmla="*/ 114195 w 114195"/>
              <a:gd name="connsiteY0" fmla="*/ 1198786 h 1198786"/>
              <a:gd name="connsiteX1" fmla="*/ 1169 w 114195"/>
              <a:gd name="connsiteY1" fmla="*/ 1179710 h 1198786"/>
              <a:gd name="connsiteX2" fmla="*/ 0 w 114195"/>
              <a:gd name="connsiteY2" fmla="*/ 1177421 h 1198786"/>
              <a:gd name="connsiteX3" fmla="*/ 0 w 114195"/>
              <a:gd name="connsiteY3" fmla="*/ 91055 h 1198786"/>
              <a:gd name="connsiteX4" fmla="*/ 114195 w 114195"/>
              <a:gd name="connsiteY4" fmla="*/ 0 h 119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1198786">
                <a:moveTo>
                  <a:pt x="114195" y="1198786"/>
                </a:moveTo>
                <a:lnTo>
                  <a:pt x="1169" y="1179710"/>
                </a:lnTo>
                <a:lnTo>
                  <a:pt x="0" y="117742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/>
          <p:cNvSpPr/>
          <p:nvPr>
            <p:custDataLst>
              <p:tags r:id="rId8"/>
            </p:custDataLst>
          </p:nvPr>
        </p:nvSpPr>
        <p:spPr>
          <a:xfrm rot="13114061">
            <a:off x="774206" y="6129676"/>
            <a:ext cx="114195" cy="857436"/>
          </a:xfrm>
          <a:custGeom>
            <a:avLst/>
            <a:gdLst>
              <a:gd name="connsiteX0" fmla="*/ 114195 w 114195"/>
              <a:gd name="connsiteY0" fmla="*/ 857436 h 857436"/>
              <a:gd name="connsiteX1" fmla="*/ 1169 w 114195"/>
              <a:gd name="connsiteY1" fmla="*/ 838360 h 857436"/>
              <a:gd name="connsiteX2" fmla="*/ 0 w 114195"/>
              <a:gd name="connsiteY2" fmla="*/ 836071 h 857436"/>
              <a:gd name="connsiteX3" fmla="*/ 0 w 114195"/>
              <a:gd name="connsiteY3" fmla="*/ 91055 h 857436"/>
              <a:gd name="connsiteX4" fmla="*/ 114195 w 114195"/>
              <a:gd name="connsiteY4" fmla="*/ 0 h 85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95" h="857436">
                <a:moveTo>
                  <a:pt x="114195" y="857436"/>
                </a:moveTo>
                <a:lnTo>
                  <a:pt x="1169" y="838360"/>
                </a:lnTo>
                <a:lnTo>
                  <a:pt x="0" y="836071"/>
                </a:lnTo>
                <a:lnTo>
                  <a:pt x="0" y="91055"/>
                </a:lnTo>
                <a:lnTo>
                  <a:pt x="11419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>
            <p:custDataLst>
              <p:tags r:id="rId9"/>
            </p:custDataLst>
          </p:nvPr>
        </p:nvGrpSpPr>
        <p:grpSpPr>
          <a:xfrm>
            <a:off x="1712800" y="4635950"/>
            <a:ext cx="1499948" cy="2494226"/>
            <a:chOff x="1712800" y="4635950"/>
            <a:chExt cx="1499948" cy="2494226"/>
          </a:xfrm>
        </p:grpSpPr>
        <p:sp>
          <p:nvSpPr>
            <p:cNvPr id="45" name="任意多边形: 形状 44"/>
            <p:cNvSpPr/>
            <p:nvPr>
              <p:custDataLst>
                <p:tags r:id="rId18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/>
            <p:cNvSpPr/>
            <p:nvPr>
              <p:custDataLst>
                <p:tags r:id="rId19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>
            <p:custDataLst>
              <p:tags r:id="rId10"/>
            </p:custDataLst>
          </p:nvPr>
        </p:nvGrpSpPr>
        <p:grpSpPr>
          <a:xfrm>
            <a:off x="2576721" y="4644851"/>
            <a:ext cx="1499948" cy="2494226"/>
            <a:chOff x="1712800" y="4635950"/>
            <a:chExt cx="1499948" cy="2494226"/>
          </a:xfrm>
        </p:grpSpPr>
        <p:sp>
          <p:nvSpPr>
            <p:cNvPr id="62" name="任意多边形: 形状 61"/>
            <p:cNvSpPr/>
            <p:nvPr>
              <p:custDataLst>
                <p:tags r:id="rId16"/>
              </p:custDataLst>
            </p:nvPr>
          </p:nvSpPr>
          <p:spPr>
            <a:xfrm rot="2161930">
              <a:off x="1712800" y="4635950"/>
              <a:ext cx="114195" cy="2494226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/>
            <p:cNvSpPr/>
            <p:nvPr>
              <p:custDataLst>
                <p:tags r:id="rId17"/>
              </p:custDataLst>
            </p:nvPr>
          </p:nvSpPr>
          <p:spPr>
            <a:xfrm rot="19438070" flipH="1">
              <a:off x="3098553" y="4672715"/>
              <a:ext cx="114195" cy="2453574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923470" y="2590806"/>
            <a:ext cx="5621060" cy="1082219"/>
          </a:xfrm>
        </p:spPr>
        <p:txBody>
          <a:bodyPr anchor="b">
            <a:normAutofit/>
          </a:bodyPr>
          <a:lstStyle>
            <a:lvl1pPr algn="l">
              <a:defRPr sz="48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(使用中文字体)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923470" y="3781884"/>
            <a:ext cx="5621060" cy="712852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8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4" name="等腰三角形 13"/>
            <p:cNvSpPr/>
            <p:nvPr>
              <p:custDataLst>
                <p:tags r:id="rId9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直角三角形 18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6" name="等腰三角形 15"/>
            <p:cNvSpPr/>
            <p:nvPr>
              <p:custDataLst>
                <p:tags r:id="rId11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 cstate="print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18" name="任意多边形: 形状 17"/>
            <p:cNvSpPr/>
            <p:nvPr>
              <p:custDataLst>
                <p:tags r:id="rId13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>
            <p:custDataLst>
              <p:tags r:id="rId1"/>
            </p:custDataLst>
          </p:nvPr>
        </p:nvSpPr>
        <p:spPr>
          <a:xfrm flipV="1">
            <a:off x="-5476" y="0"/>
            <a:ext cx="2162619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>
            <p:custDataLst>
              <p:tags r:id="rId2"/>
            </p:custDataLst>
          </p:nvPr>
        </p:nvSpPr>
        <p:spPr>
          <a:xfrm flipV="1">
            <a:off x="-5475" y="0"/>
            <a:ext cx="1891425" cy="1432856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 flipH="1">
            <a:off x="10989113" y="5676900"/>
            <a:ext cx="1359016" cy="817267"/>
            <a:chOff x="-179642" y="1211796"/>
            <a:chExt cx="1593073" cy="958022"/>
          </a:xfrm>
        </p:grpSpPr>
        <p:sp>
          <p:nvSpPr>
            <p:cNvPr id="9" name="任意多边形: 形状 8"/>
            <p:cNvSpPr/>
            <p:nvPr>
              <p:custDataLst>
                <p:tags r:id="rId8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9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>
              <p:custDataLst>
                <p:tags r:id="rId11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>
            <p:custDataLst>
              <p:tags r:id="rId1"/>
            </p:custDataLst>
          </p:nvPr>
        </p:nvSpPr>
        <p:spPr>
          <a:xfrm flipV="1">
            <a:off x="-5476" y="0"/>
            <a:ext cx="2162619" cy="16383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>
            <p:custDataLst>
              <p:tags r:id="rId2"/>
            </p:custDataLst>
          </p:nvPr>
        </p:nvSpPr>
        <p:spPr>
          <a:xfrm flipV="1">
            <a:off x="-5475" y="0"/>
            <a:ext cx="1891425" cy="1432856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>
            <p:custDataLst>
              <p:tags r:id="rId3"/>
            </p:custDataLst>
          </p:nvPr>
        </p:nvGrpSpPr>
        <p:grpSpPr>
          <a:xfrm flipH="1">
            <a:off x="10989113" y="5676900"/>
            <a:ext cx="1359016" cy="817267"/>
            <a:chOff x="-179642" y="1211796"/>
            <a:chExt cx="1593073" cy="958022"/>
          </a:xfrm>
        </p:grpSpPr>
        <p:sp>
          <p:nvSpPr>
            <p:cNvPr id="8" name="任意多边形: 形状 7"/>
            <p:cNvSpPr/>
            <p:nvPr>
              <p:custDataLst>
                <p:tags r:id="rId7"/>
              </p:custDataLst>
            </p:nvPr>
          </p:nvSpPr>
          <p:spPr>
            <a:xfrm rot="7561930">
              <a:off x="580426" y="451728"/>
              <a:ext cx="72937" cy="1593073"/>
            </a:xfrm>
            <a:custGeom>
              <a:avLst/>
              <a:gdLst>
                <a:gd name="connsiteX0" fmla="*/ 0 w 114195"/>
                <a:gd name="connsiteY0" fmla="*/ 0 h 2494226"/>
                <a:gd name="connsiteX1" fmla="*/ 114195 w 114195"/>
                <a:gd name="connsiteY1" fmla="*/ 37410 h 2494226"/>
                <a:gd name="connsiteX2" fmla="*/ 114195 w 114195"/>
                <a:gd name="connsiteY2" fmla="*/ 2411160 h 2494226"/>
                <a:gd name="connsiteX3" fmla="*/ 0 w 114195"/>
                <a:gd name="connsiteY3" fmla="*/ 2494226 h 24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94226">
                  <a:moveTo>
                    <a:pt x="0" y="0"/>
                  </a:moveTo>
                  <a:lnTo>
                    <a:pt x="114195" y="37410"/>
                  </a:lnTo>
                  <a:lnTo>
                    <a:pt x="114195" y="2411160"/>
                  </a:lnTo>
                  <a:lnTo>
                    <a:pt x="0" y="24942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8"/>
              </p:custDataLst>
            </p:nvPr>
          </p:nvSpPr>
          <p:spPr>
            <a:xfrm rot="3238070" flipH="1">
              <a:off x="569926" y="1349796"/>
              <a:ext cx="72937" cy="1567108"/>
            </a:xfrm>
            <a:custGeom>
              <a:avLst/>
              <a:gdLst>
                <a:gd name="connsiteX0" fmla="*/ 0 w 114195"/>
                <a:gd name="connsiteY0" fmla="*/ 0 h 2453574"/>
                <a:gd name="connsiteX1" fmla="*/ 0 w 114195"/>
                <a:gd name="connsiteY1" fmla="*/ 2453574 h 2453574"/>
                <a:gd name="connsiteX2" fmla="*/ 114195 w 114195"/>
                <a:gd name="connsiteY2" fmla="*/ 2370508 h 2453574"/>
                <a:gd name="connsiteX3" fmla="*/ 114195 w 114195"/>
                <a:gd name="connsiteY3" fmla="*/ 37410 h 245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453574">
                  <a:moveTo>
                    <a:pt x="0" y="0"/>
                  </a:moveTo>
                  <a:lnTo>
                    <a:pt x="0" y="2453574"/>
                  </a:lnTo>
                  <a:lnTo>
                    <a:pt x="114195" y="2370508"/>
                  </a:lnTo>
                  <a:lnTo>
                    <a:pt x="114195" y="374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9"/>
              </p:custDataLst>
            </p:nvPr>
          </p:nvSpPr>
          <p:spPr>
            <a:xfrm rot="7561930">
              <a:off x="410329" y="782586"/>
              <a:ext cx="72937" cy="1171590"/>
            </a:xfrm>
            <a:custGeom>
              <a:avLst/>
              <a:gdLst>
                <a:gd name="connsiteX0" fmla="*/ 0 w 139051"/>
                <a:gd name="connsiteY0" fmla="*/ 2233595 h 2233595"/>
                <a:gd name="connsiteX1" fmla="*/ 0 w 139051"/>
                <a:gd name="connsiteY1" fmla="*/ 0 h 2233595"/>
                <a:gd name="connsiteX2" fmla="*/ 139051 w 139051"/>
                <a:gd name="connsiteY2" fmla="*/ 45553 h 2233595"/>
                <a:gd name="connsiteX3" fmla="*/ 139051 w 139051"/>
                <a:gd name="connsiteY3" fmla="*/ 2132449 h 2233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233595">
                  <a:moveTo>
                    <a:pt x="0" y="2233595"/>
                  </a:moveTo>
                  <a:lnTo>
                    <a:pt x="0" y="0"/>
                  </a:lnTo>
                  <a:lnTo>
                    <a:pt x="139051" y="45553"/>
                  </a:lnTo>
                  <a:lnTo>
                    <a:pt x="139051" y="21324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10"/>
              </p:custDataLst>
            </p:nvPr>
          </p:nvSpPr>
          <p:spPr>
            <a:xfrm rot="3238070" flipH="1">
              <a:off x="399830" y="1432722"/>
              <a:ext cx="72937" cy="1145625"/>
            </a:xfrm>
            <a:custGeom>
              <a:avLst/>
              <a:gdLst>
                <a:gd name="connsiteX0" fmla="*/ 139051 w 139051"/>
                <a:gd name="connsiteY0" fmla="*/ 45553 h 2184092"/>
                <a:gd name="connsiteX1" fmla="*/ 0 w 139051"/>
                <a:gd name="connsiteY1" fmla="*/ 0 h 2184092"/>
                <a:gd name="connsiteX2" fmla="*/ 0 w 139051"/>
                <a:gd name="connsiteY2" fmla="*/ 2184092 h 2184092"/>
                <a:gd name="connsiteX3" fmla="*/ 139051 w 139051"/>
                <a:gd name="connsiteY3" fmla="*/ 2082946 h 218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51" h="2184092">
                  <a:moveTo>
                    <a:pt x="139051" y="45553"/>
                  </a:moveTo>
                  <a:lnTo>
                    <a:pt x="0" y="0"/>
                  </a:lnTo>
                  <a:lnTo>
                    <a:pt x="0" y="2184092"/>
                  </a:lnTo>
                  <a:lnTo>
                    <a:pt x="139051" y="20829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>
            <p:custDataLst>
              <p:tags r:id="rId1"/>
            </p:custDataLst>
          </p:nvPr>
        </p:nvSpPr>
        <p:spPr>
          <a:xfrm flipV="1">
            <a:off x="0" y="-1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9759140" y="5048968"/>
            <a:ext cx="2834585" cy="1825657"/>
            <a:chOff x="5456060" y="1799045"/>
            <a:chExt cx="7866000" cy="5066215"/>
          </a:xfrm>
        </p:grpSpPr>
        <p:sp>
          <p:nvSpPr>
            <p:cNvPr id="14" name="等腰三角形 13"/>
            <p:cNvSpPr/>
            <p:nvPr>
              <p:custDataLst>
                <p:tags r:id="rId9"/>
              </p:custDataLst>
            </p:nvPr>
          </p:nvSpPr>
          <p:spPr>
            <a:xfrm flipH="1">
              <a:off x="6834938" y="4281714"/>
              <a:ext cx="5357061" cy="25762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9460756" y="1799045"/>
              <a:ext cx="2731245" cy="5066215"/>
            </a:xfrm>
            <a:prstGeom prst="rect">
              <a:avLst/>
            </a:prstGeom>
          </p:spPr>
        </p:pic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 rot="2783063" flipH="1">
              <a:off x="9331460" y="273444"/>
              <a:ext cx="115200" cy="7866000"/>
            </a:xfrm>
            <a:custGeom>
              <a:avLst/>
              <a:gdLst>
                <a:gd name="connsiteX0" fmla="*/ 114195 w 114195"/>
                <a:gd name="connsiteY0" fmla="*/ 0 h 7890428"/>
                <a:gd name="connsiteX1" fmla="*/ 0 w 114195"/>
                <a:gd name="connsiteY1" fmla="*/ 106626 h 7890428"/>
                <a:gd name="connsiteX2" fmla="*/ 0 w 114195"/>
                <a:gd name="connsiteY2" fmla="*/ 7768127 h 7890428"/>
                <a:gd name="connsiteX3" fmla="*/ 114195 w 114195"/>
                <a:gd name="connsiteY3" fmla="*/ 7890428 h 789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7890428">
                  <a:moveTo>
                    <a:pt x="114195" y="0"/>
                  </a:moveTo>
                  <a:lnTo>
                    <a:pt x="0" y="106626"/>
                  </a:lnTo>
                  <a:lnTo>
                    <a:pt x="0" y="7768127"/>
                  </a:lnTo>
                  <a:lnTo>
                    <a:pt x="114195" y="78904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9EFD9D74-47D9-4702-A33C-335B63B48DBF}" type="datetimeFigureOut">
              <a:rPr lang="zh-CN" altLang="en-US" smtClean="0"/>
              <a:pPr/>
              <a:t>2020/5/12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>
            <p:custDataLst>
              <p:tags r:id="rId1"/>
            </p:custDataLst>
          </p:nvPr>
        </p:nvSpPr>
        <p:spPr>
          <a:xfrm flipH="1" flipV="1">
            <a:off x="9764684" y="0"/>
            <a:ext cx="2427316" cy="1729048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>
            <p:custDataLst>
              <p:tags r:id="rId2"/>
            </p:custDataLst>
          </p:nvPr>
        </p:nvGrpSpPr>
        <p:grpSpPr>
          <a:xfrm>
            <a:off x="144862" y="5211268"/>
            <a:ext cx="2016448" cy="1851609"/>
            <a:chOff x="195661" y="3575330"/>
            <a:chExt cx="3881008" cy="3563747"/>
          </a:xfrm>
        </p:grpSpPr>
        <p:sp>
          <p:nvSpPr>
            <p:cNvPr id="24" name="任意多边形: 形状 23"/>
            <p:cNvSpPr/>
            <p:nvPr userDrawn="1">
              <p:custDataLst>
                <p:tags r:id="rId8"/>
              </p:custDataLst>
            </p:nvPr>
          </p:nvSpPr>
          <p:spPr>
            <a:xfrm rot="19013494">
              <a:off x="804537" y="3575330"/>
              <a:ext cx="114195" cy="2643673"/>
            </a:xfrm>
            <a:custGeom>
              <a:avLst/>
              <a:gdLst>
                <a:gd name="connsiteX0" fmla="*/ 114195 w 114195"/>
                <a:gd name="connsiteY0" fmla="*/ 0 h 2643673"/>
                <a:gd name="connsiteX1" fmla="*/ 114195 w 114195"/>
                <a:gd name="connsiteY1" fmla="*/ 2624992 h 2643673"/>
                <a:gd name="connsiteX2" fmla="*/ 0 w 114195"/>
                <a:gd name="connsiteY2" fmla="*/ 2643673 h 2643673"/>
                <a:gd name="connsiteX3" fmla="*/ 0 w 114195"/>
                <a:gd name="connsiteY3" fmla="*/ 122198 h 2643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195" h="2643673">
                  <a:moveTo>
                    <a:pt x="114195" y="0"/>
                  </a:moveTo>
                  <a:lnTo>
                    <a:pt x="114195" y="2624992"/>
                  </a:lnTo>
                  <a:lnTo>
                    <a:pt x="0" y="2643673"/>
                  </a:lnTo>
                  <a:lnTo>
                    <a:pt x="0" y="1221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/>
            <p:cNvSpPr/>
            <p:nvPr userDrawn="1">
              <p:custDataLst>
                <p:tags r:id="rId9"/>
              </p:custDataLst>
            </p:nvPr>
          </p:nvSpPr>
          <p:spPr>
            <a:xfrm rot="19013494">
              <a:off x="697090" y="4175840"/>
              <a:ext cx="114195" cy="2329218"/>
            </a:xfrm>
            <a:custGeom>
              <a:avLst/>
              <a:gdLst>
                <a:gd name="connsiteX0" fmla="*/ 114195 w 114195"/>
                <a:gd name="connsiteY0" fmla="*/ 0 h 2329218"/>
                <a:gd name="connsiteX1" fmla="*/ 114195 w 114195"/>
                <a:gd name="connsiteY1" fmla="*/ 2319214 h 2329218"/>
                <a:gd name="connsiteX2" fmla="*/ 27813 w 114195"/>
                <a:gd name="connsiteY2" fmla="*/ 2329218 h 2329218"/>
                <a:gd name="connsiteX3" fmla="*/ 0 w 114195"/>
                <a:gd name="connsiteY3" fmla="*/ 2298791 h 2329218"/>
                <a:gd name="connsiteX4" fmla="*/ 0 w 114195"/>
                <a:gd name="connsiteY4" fmla="*/ 127736 h 232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2329218">
                  <a:moveTo>
                    <a:pt x="114195" y="0"/>
                  </a:moveTo>
                  <a:lnTo>
                    <a:pt x="114195" y="2319214"/>
                  </a:lnTo>
                  <a:lnTo>
                    <a:pt x="27813" y="2329218"/>
                  </a:lnTo>
                  <a:lnTo>
                    <a:pt x="0" y="2298791"/>
                  </a:lnTo>
                  <a:lnTo>
                    <a:pt x="0" y="1277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/>
            <p:cNvSpPr/>
            <p:nvPr userDrawn="1">
              <p:custDataLst>
                <p:tags r:id="rId10"/>
              </p:custDataLst>
            </p:nvPr>
          </p:nvSpPr>
          <p:spPr>
            <a:xfrm rot="19013494">
              <a:off x="588009" y="4770157"/>
              <a:ext cx="114195" cy="2031683"/>
            </a:xfrm>
            <a:custGeom>
              <a:avLst/>
              <a:gdLst>
                <a:gd name="connsiteX0" fmla="*/ 114195 w 114195"/>
                <a:gd name="connsiteY0" fmla="*/ 0 h 2031683"/>
                <a:gd name="connsiteX1" fmla="*/ 114195 w 114195"/>
                <a:gd name="connsiteY1" fmla="*/ 2015314 h 2031683"/>
                <a:gd name="connsiteX2" fmla="*/ 32998 w 114195"/>
                <a:gd name="connsiteY2" fmla="*/ 2031683 h 2031683"/>
                <a:gd name="connsiteX3" fmla="*/ 0 w 114195"/>
                <a:gd name="connsiteY3" fmla="*/ 1995216 h 2031683"/>
                <a:gd name="connsiteX4" fmla="*/ 0 w 114195"/>
                <a:gd name="connsiteY4" fmla="*/ 124974 h 203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2031683">
                  <a:moveTo>
                    <a:pt x="114195" y="0"/>
                  </a:moveTo>
                  <a:lnTo>
                    <a:pt x="114195" y="2015314"/>
                  </a:lnTo>
                  <a:lnTo>
                    <a:pt x="32998" y="2031683"/>
                  </a:lnTo>
                  <a:lnTo>
                    <a:pt x="0" y="1995216"/>
                  </a:lnTo>
                  <a:lnTo>
                    <a:pt x="0" y="1249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/>
            <p:cNvSpPr/>
            <p:nvPr userDrawn="1">
              <p:custDataLst>
                <p:tags r:id="rId11"/>
              </p:custDataLst>
            </p:nvPr>
          </p:nvSpPr>
          <p:spPr>
            <a:xfrm rot="13114061">
              <a:off x="195661" y="5569708"/>
              <a:ext cx="114195" cy="954066"/>
            </a:xfrm>
            <a:custGeom>
              <a:avLst/>
              <a:gdLst>
                <a:gd name="connsiteX0" fmla="*/ 114195 w 114195"/>
                <a:gd name="connsiteY0" fmla="*/ 954066 h 954066"/>
                <a:gd name="connsiteX1" fmla="*/ 1169 w 114195"/>
                <a:gd name="connsiteY1" fmla="*/ 941812 h 954066"/>
                <a:gd name="connsiteX2" fmla="*/ 0 w 114195"/>
                <a:gd name="connsiteY2" fmla="*/ 940342 h 954066"/>
                <a:gd name="connsiteX3" fmla="*/ 0 w 114195"/>
                <a:gd name="connsiteY3" fmla="*/ 0 h 954066"/>
                <a:gd name="connsiteX4" fmla="*/ 114195 w 114195"/>
                <a:gd name="connsiteY4" fmla="*/ 143215 h 95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954066">
                  <a:moveTo>
                    <a:pt x="114195" y="954066"/>
                  </a:moveTo>
                  <a:lnTo>
                    <a:pt x="1169" y="941812"/>
                  </a:lnTo>
                  <a:lnTo>
                    <a:pt x="0" y="940342"/>
                  </a:lnTo>
                  <a:lnTo>
                    <a:pt x="0" y="0"/>
                  </a:lnTo>
                  <a:lnTo>
                    <a:pt x="114195" y="143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 userDrawn="1">
              <p:custDataLst>
                <p:tags r:id="rId12"/>
              </p:custDataLst>
            </p:nvPr>
          </p:nvSpPr>
          <p:spPr>
            <a:xfrm rot="13114061">
              <a:off x="392473" y="5826001"/>
              <a:ext cx="114195" cy="1198786"/>
            </a:xfrm>
            <a:custGeom>
              <a:avLst/>
              <a:gdLst>
                <a:gd name="connsiteX0" fmla="*/ 114195 w 114195"/>
                <a:gd name="connsiteY0" fmla="*/ 1198786 h 1198786"/>
                <a:gd name="connsiteX1" fmla="*/ 1169 w 114195"/>
                <a:gd name="connsiteY1" fmla="*/ 1179710 h 1198786"/>
                <a:gd name="connsiteX2" fmla="*/ 0 w 114195"/>
                <a:gd name="connsiteY2" fmla="*/ 1177421 h 1198786"/>
                <a:gd name="connsiteX3" fmla="*/ 0 w 114195"/>
                <a:gd name="connsiteY3" fmla="*/ 91055 h 1198786"/>
                <a:gd name="connsiteX4" fmla="*/ 114195 w 114195"/>
                <a:gd name="connsiteY4" fmla="*/ 0 h 119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1198786">
                  <a:moveTo>
                    <a:pt x="114195" y="1198786"/>
                  </a:moveTo>
                  <a:lnTo>
                    <a:pt x="1169" y="1179710"/>
                  </a:lnTo>
                  <a:lnTo>
                    <a:pt x="0" y="1177421"/>
                  </a:lnTo>
                  <a:lnTo>
                    <a:pt x="0" y="91055"/>
                  </a:lnTo>
                  <a:lnTo>
                    <a:pt x="1141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 userDrawn="1">
              <p:custDataLst>
                <p:tags r:id="rId13"/>
              </p:custDataLst>
            </p:nvPr>
          </p:nvSpPr>
          <p:spPr>
            <a:xfrm rot="13114061">
              <a:off x="774206" y="6129676"/>
              <a:ext cx="114195" cy="857436"/>
            </a:xfrm>
            <a:custGeom>
              <a:avLst/>
              <a:gdLst>
                <a:gd name="connsiteX0" fmla="*/ 114195 w 114195"/>
                <a:gd name="connsiteY0" fmla="*/ 857436 h 857436"/>
                <a:gd name="connsiteX1" fmla="*/ 1169 w 114195"/>
                <a:gd name="connsiteY1" fmla="*/ 838360 h 857436"/>
                <a:gd name="connsiteX2" fmla="*/ 0 w 114195"/>
                <a:gd name="connsiteY2" fmla="*/ 836071 h 857436"/>
                <a:gd name="connsiteX3" fmla="*/ 0 w 114195"/>
                <a:gd name="connsiteY3" fmla="*/ 91055 h 857436"/>
                <a:gd name="connsiteX4" fmla="*/ 114195 w 114195"/>
                <a:gd name="connsiteY4" fmla="*/ 0 h 85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95" h="857436">
                  <a:moveTo>
                    <a:pt x="114195" y="857436"/>
                  </a:moveTo>
                  <a:lnTo>
                    <a:pt x="1169" y="838360"/>
                  </a:lnTo>
                  <a:lnTo>
                    <a:pt x="0" y="836071"/>
                  </a:lnTo>
                  <a:lnTo>
                    <a:pt x="0" y="91055"/>
                  </a:lnTo>
                  <a:lnTo>
                    <a:pt x="1141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 userDrawn="1">
              <p:custDataLst>
                <p:tags r:id="rId14"/>
              </p:custDataLst>
            </p:nvPr>
          </p:nvGrpSpPr>
          <p:grpSpPr>
            <a:xfrm>
              <a:off x="1712800" y="4635950"/>
              <a:ext cx="1499948" cy="2494226"/>
              <a:chOff x="1712800" y="4635950"/>
              <a:chExt cx="1499948" cy="2494226"/>
            </a:xfrm>
          </p:grpSpPr>
          <p:sp>
            <p:nvSpPr>
              <p:cNvPr id="31" name="任意多边形: 形状 30"/>
              <p:cNvSpPr/>
              <p:nvPr>
                <p:custDataLst>
                  <p:tags r:id="rId18"/>
                </p:custDataLst>
              </p:nvPr>
            </p:nvSpPr>
            <p:spPr>
              <a:xfrm rot="2161930">
                <a:off x="1712800" y="4635950"/>
                <a:ext cx="114195" cy="2494226"/>
              </a:xfrm>
              <a:custGeom>
                <a:avLst/>
                <a:gdLst>
                  <a:gd name="connsiteX0" fmla="*/ 0 w 114195"/>
                  <a:gd name="connsiteY0" fmla="*/ 0 h 2494226"/>
                  <a:gd name="connsiteX1" fmla="*/ 114195 w 114195"/>
                  <a:gd name="connsiteY1" fmla="*/ 37410 h 2494226"/>
                  <a:gd name="connsiteX2" fmla="*/ 114195 w 114195"/>
                  <a:gd name="connsiteY2" fmla="*/ 2411160 h 2494226"/>
                  <a:gd name="connsiteX3" fmla="*/ 0 w 114195"/>
                  <a:gd name="connsiteY3" fmla="*/ 2494226 h 249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94226">
                    <a:moveTo>
                      <a:pt x="0" y="0"/>
                    </a:moveTo>
                    <a:lnTo>
                      <a:pt x="114195" y="37410"/>
                    </a:lnTo>
                    <a:lnTo>
                      <a:pt x="114195" y="2411160"/>
                    </a:lnTo>
                    <a:lnTo>
                      <a:pt x="0" y="24942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9"/>
                </p:custDataLst>
              </p:nvPr>
            </p:nvSpPr>
            <p:spPr>
              <a:xfrm rot="19438070" flipH="1">
                <a:off x="3098553" y="4672715"/>
                <a:ext cx="114195" cy="2453574"/>
              </a:xfrm>
              <a:custGeom>
                <a:avLst/>
                <a:gdLst>
                  <a:gd name="connsiteX0" fmla="*/ 0 w 114195"/>
                  <a:gd name="connsiteY0" fmla="*/ 0 h 2453574"/>
                  <a:gd name="connsiteX1" fmla="*/ 0 w 114195"/>
                  <a:gd name="connsiteY1" fmla="*/ 2453574 h 2453574"/>
                  <a:gd name="connsiteX2" fmla="*/ 114195 w 114195"/>
                  <a:gd name="connsiteY2" fmla="*/ 2370508 h 2453574"/>
                  <a:gd name="connsiteX3" fmla="*/ 114195 w 114195"/>
                  <a:gd name="connsiteY3" fmla="*/ 37410 h 245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53574">
                    <a:moveTo>
                      <a:pt x="0" y="0"/>
                    </a:moveTo>
                    <a:lnTo>
                      <a:pt x="0" y="2453574"/>
                    </a:lnTo>
                    <a:lnTo>
                      <a:pt x="114195" y="2370508"/>
                    </a:lnTo>
                    <a:lnTo>
                      <a:pt x="114195" y="374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 userDrawn="1">
              <p:custDataLst>
                <p:tags r:id="rId15"/>
              </p:custDataLst>
            </p:nvPr>
          </p:nvGrpSpPr>
          <p:grpSpPr>
            <a:xfrm>
              <a:off x="2576721" y="4644851"/>
              <a:ext cx="1499948" cy="2494226"/>
              <a:chOff x="1712800" y="4635950"/>
              <a:chExt cx="1499948" cy="2494226"/>
            </a:xfrm>
          </p:grpSpPr>
          <p:sp>
            <p:nvSpPr>
              <p:cNvPr id="34" name="任意多边形: 形状 33"/>
              <p:cNvSpPr/>
              <p:nvPr>
                <p:custDataLst>
                  <p:tags r:id="rId16"/>
                </p:custDataLst>
              </p:nvPr>
            </p:nvSpPr>
            <p:spPr>
              <a:xfrm rot="2161930">
                <a:off x="1712800" y="4635950"/>
                <a:ext cx="114195" cy="2494226"/>
              </a:xfrm>
              <a:custGeom>
                <a:avLst/>
                <a:gdLst>
                  <a:gd name="connsiteX0" fmla="*/ 0 w 114195"/>
                  <a:gd name="connsiteY0" fmla="*/ 0 h 2494226"/>
                  <a:gd name="connsiteX1" fmla="*/ 114195 w 114195"/>
                  <a:gd name="connsiteY1" fmla="*/ 37410 h 2494226"/>
                  <a:gd name="connsiteX2" fmla="*/ 114195 w 114195"/>
                  <a:gd name="connsiteY2" fmla="*/ 2411160 h 2494226"/>
                  <a:gd name="connsiteX3" fmla="*/ 0 w 114195"/>
                  <a:gd name="connsiteY3" fmla="*/ 2494226 h 249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94226">
                    <a:moveTo>
                      <a:pt x="0" y="0"/>
                    </a:moveTo>
                    <a:lnTo>
                      <a:pt x="114195" y="37410"/>
                    </a:lnTo>
                    <a:lnTo>
                      <a:pt x="114195" y="2411160"/>
                    </a:lnTo>
                    <a:lnTo>
                      <a:pt x="0" y="249422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17"/>
                </p:custDataLst>
              </p:nvPr>
            </p:nvSpPr>
            <p:spPr>
              <a:xfrm rot="19438070" flipH="1">
                <a:off x="3098553" y="4672715"/>
                <a:ext cx="114195" cy="2453574"/>
              </a:xfrm>
              <a:custGeom>
                <a:avLst/>
                <a:gdLst>
                  <a:gd name="connsiteX0" fmla="*/ 0 w 114195"/>
                  <a:gd name="connsiteY0" fmla="*/ 0 h 2453574"/>
                  <a:gd name="connsiteX1" fmla="*/ 0 w 114195"/>
                  <a:gd name="connsiteY1" fmla="*/ 2453574 h 2453574"/>
                  <a:gd name="connsiteX2" fmla="*/ 114195 w 114195"/>
                  <a:gd name="connsiteY2" fmla="*/ 2370508 h 2453574"/>
                  <a:gd name="connsiteX3" fmla="*/ 114195 w 114195"/>
                  <a:gd name="connsiteY3" fmla="*/ 37410 h 245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195" h="2453574">
                    <a:moveTo>
                      <a:pt x="0" y="0"/>
                    </a:moveTo>
                    <a:lnTo>
                      <a:pt x="0" y="2453574"/>
                    </a:lnTo>
                    <a:lnTo>
                      <a:pt x="114195" y="2370508"/>
                    </a:lnTo>
                    <a:lnTo>
                      <a:pt x="114195" y="374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2020/5/12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1684476" y="2850333"/>
            <a:ext cx="10850562" cy="698591"/>
          </a:xfrm>
        </p:spPr>
        <p:txBody>
          <a:bodyPr>
            <a:noAutofit/>
          </a:bodyPr>
          <a:lstStyle/>
          <a:p>
            <a:r>
              <a:rPr lang="en-US" altLang="zh-CN" dirty="0"/>
              <a:t>2020</a:t>
            </a:r>
            <a:r>
              <a:rPr lang="zh-CN" altLang="zh-CN" dirty="0" smtClean="0"/>
              <a:t>年</a:t>
            </a:r>
            <a:r>
              <a:rPr lang="zh-CN" altLang="en-US" dirty="0" smtClean="0"/>
              <a:t>期末</a:t>
            </a:r>
            <a:r>
              <a:rPr lang="zh-CN" altLang="en-US" dirty="0" smtClean="0"/>
              <a:t>考</a:t>
            </a:r>
            <a:r>
              <a:rPr lang="zh-CN" altLang="en-US" dirty="0"/>
              <a:t>试操作说明（重要）</a:t>
            </a:r>
            <a:endParaRPr lang="zh-CN" altLang="zh-CN" sz="4400" dirty="0">
              <a:solidFill>
                <a:srgbClr val="0070C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2BB406B-004B-4577-A7BD-4F40C6084EDB}"/>
              </a:ext>
            </a:extLst>
          </p:cNvPr>
          <p:cNvSpPr txBox="1"/>
          <p:nvPr/>
        </p:nvSpPr>
        <p:spPr>
          <a:xfrm>
            <a:off x="1684476" y="164317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70C0"/>
                </a:solidFill>
              </a:rPr>
              <a:t>北京印刷学院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032423" y="2600803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cs typeface="+mn-ea"/>
                <a:sym typeface="+mn-lt"/>
              </a:rPr>
              <a:t>预祝考生考试顺利</a:t>
            </a:r>
            <a:endParaRPr lang="en-US" altLang="zh-CN" sz="66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šļíḓè"/>
          <p:cNvSpPr txBox="1"/>
          <p:nvPr/>
        </p:nvSpPr>
        <p:spPr bwMode="auto">
          <a:xfrm>
            <a:off x="450215" y="54610"/>
            <a:ext cx="4252414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01  </a:t>
            </a:r>
            <a:r>
              <a:rPr lang="en-US" altLang="zh-CN" sz="3200" b="1" i="1" dirty="0"/>
              <a:t>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电脑端登录方式</a:t>
            </a:r>
            <a:r>
              <a:rPr lang="en-US" altLang="zh-CN" sz="3200" b="1" i="1" dirty="0"/>
              <a:t>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D5D8B8F-F7A4-4AB0-B154-B285EEA29632}"/>
              </a:ext>
            </a:extLst>
          </p:cNvPr>
          <p:cNvSpPr txBox="1"/>
          <p:nvPr/>
        </p:nvSpPr>
        <p:spPr>
          <a:xfrm>
            <a:off x="599287" y="1430039"/>
            <a:ext cx="10993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电脑选用谷歌浏览器，在浏览器中输入印苑</a:t>
            </a:r>
            <a:r>
              <a:rPr lang="en-US" altLang="zh-CN" dirty="0"/>
              <a:t>E</a:t>
            </a:r>
            <a:r>
              <a:rPr lang="zh-CN" altLang="en-US" dirty="0"/>
              <a:t>学堂地址：</a:t>
            </a:r>
            <a:r>
              <a:rPr lang="en-US" altLang="zh-CN" dirty="0"/>
              <a:t>bigc.fanya.chaoxing.com.</a:t>
            </a:r>
            <a:r>
              <a:rPr lang="zh-CN" altLang="zh-CN" dirty="0"/>
              <a:t>在首页右上角选择“登录”进入用户界面。</a:t>
            </a:r>
            <a:r>
              <a:rPr lang="zh-CN" altLang="en-US" dirty="0"/>
              <a:t>如下图所示：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05B8967-D34C-44A5-9014-233832C8EB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454" y="2210230"/>
            <a:ext cx="10494982" cy="408744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šļíḓè"/>
          <p:cNvSpPr txBox="1"/>
          <p:nvPr/>
        </p:nvSpPr>
        <p:spPr bwMode="auto">
          <a:xfrm>
            <a:off x="450214" y="54610"/>
            <a:ext cx="3544269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01  </a:t>
            </a:r>
            <a:r>
              <a:rPr lang="en-US" altLang="zh-CN" sz="3200" b="1" i="1" dirty="0"/>
              <a:t>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电脑端登录方式</a:t>
            </a:r>
            <a:r>
              <a:rPr lang="en-US" altLang="zh-CN" sz="3200" b="1" i="1" dirty="0"/>
              <a:t>   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D5D8B8F-F7A4-4AB0-B154-B285EEA29632}"/>
              </a:ext>
            </a:extLst>
          </p:cNvPr>
          <p:cNvSpPr txBox="1"/>
          <p:nvPr/>
        </p:nvSpPr>
        <p:spPr>
          <a:xfrm>
            <a:off x="599287" y="1430039"/>
            <a:ext cx="10993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dirty="0"/>
              <a:t>点击“登录”</a:t>
            </a:r>
            <a:r>
              <a:rPr lang="zh-CN" altLang="zh-CN" dirty="0"/>
              <a:t>进入用户登录页面后，依次输入学号、密码、验证码，初次登陆密码为</a:t>
            </a:r>
            <a:r>
              <a:rPr lang="en-US" altLang="zh-CN" dirty="0"/>
              <a:t>123456</a:t>
            </a:r>
            <a:r>
              <a:rPr lang="zh-CN" altLang="zh-CN" dirty="0"/>
              <a:t>，需修改密码后绑定手机号或邮箱（方便个人密码丢失时自行找回）</a:t>
            </a:r>
            <a:r>
              <a:rPr lang="zh-CN" altLang="zh-CN" dirty="0">
                <a:solidFill>
                  <a:srgbClr val="FF0000"/>
                </a:solidFill>
              </a:rPr>
              <a:t>并重新登录</a:t>
            </a:r>
            <a:r>
              <a:rPr lang="zh-CN" altLang="zh-CN" dirty="0"/>
              <a:t>，方可正确进入个人空间页面。</a:t>
            </a: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8BD5159-7069-4DD9-A4BC-7A9287C524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8691" y="2199589"/>
            <a:ext cx="9074616" cy="44388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00356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02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进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入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考试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课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619B92E-6B9D-4E28-8105-35940672AB59}"/>
              </a:ext>
            </a:extLst>
          </p:cNvPr>
          <p:cNvSpPr txBox="1"/>
          <p:nvPr/>
        </p:nvSpPr>
        <p:spPr>
          <a:xfrm>
            <a:off x="935026" y="1237534"/>
            <a:ext cx="840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进入个人空间后，点击课程名</a:t>
            </a:r>
            <a:r>
              <a:rPr lang="zh-CN" altLang="en-US" dirty="0" smtClean="0"/>
              <a:t>称进</a:t>
            </a:r>
            <a:r>
              <a:rPr lang="zh-CN" altLang="en-US" dirty="0"/>
              <a:t>入课</a:t>
            </a:r>
            <a:r>
              <a:rPr lang="zh-CN" altLang="en-US" dirty="0" smtClean="0"/>
              <a:t>程，以</a:t>
            </a:r>
            <a:r>
              <a:rPr lang="zh-CN" altLang="en-US" dirty="0" smtClean="0">
                <a:solidFill>
                  <a:srgbClr val="FF0000"/>
                </a:solidFill>
              </a:rPr>
              <a:t>“</a:t>
            </a:r>
            <a:r>
              <a:rPr lang="en-US" altLang="zh-CN" dirty="0" smtClean="0">
                <a:solidFill>
                  <a:srgbClr val="FF0000"/>
                </a:solidFill>
              </a:rPr>
              <a:t>2020</a:t>
            </a:r>
            <a:r>
              <a:rPr lang="zh-CN" altLang="en-US" dirty="0" smtClean="0">
                <a:solidFill>
                  <a:srgbClr val="FF0000"/>
                </a:solidFill>
              </a:rPr>
              <a:t>校内英语四级考试” </a:t>
            </a:r>
            <a:r>
              <a:rPr lang="zh-CN" altLang="en-US" dirty="0" smtClean="0"/>
              <a:t>为例</a:t>
            </a:r>
            <a:r>
              <a:rPr lang="zh-CN" altLang="en-US" dirty="0" smtClean="0"/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AB54019-9CD7-4F5B-9388-53604E56BC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4403" y="1633842"/>
            <a:ext cx="8596659" cy="522415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02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签到操作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619B92E-6B9D-4E28-8105-35940672AB59}"/>
              </a:ext>
            </a:extLst>
          </p:cNvPr>
          <p:cNvSpPr txBox="1"/>
          <p:nvPr/>
        </p:nvSpPr>
        <p:spPr>
          <a:xfrm>
            <a:off x="962526" y="1264573"/>
            <a:ext cx="10443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进入课程后，点击右侧</a:t>
            </a:r>
            <a:r>
              <a:rPr lang="en-US" altLang="zh-CN" dirty="0"/>
              <a:t>【</a:t>
            </a:r>
            <a:r>
              <a:rPr lang="zh-CN" altLang="en-US" dirty="0"/>
              <a:t>任务</a:t>
            </a:r>
            <a:r>
              <a:rPr lang="en-US" altLang="zh-CN" dirty="0"/>
              <a:t>】</a:t>
            </a:r>
            <a:r>
              <a:rPr lang="zh-CN" altLang="en-US" dirty="0"/>
              <a:t>进入签到页面，关注</a:t>
            </a:r>
            <a:r>
              <a:rPr lang="zh-CN" altLang="en-US" dirty="0">
                <a:solidFill>
                  <a:srgbClr val="FF0000"/>
                </a:solidFill>
              </a:rPr>
              <a:t>进行中</a:t>
            </a:r>
            <a:r>
              <a:rPr lang="zh-CN" altLang="en-US" dirty="0"/>
              <a:t>的签到，并及时签到，签到活动设置在考试考试前。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31FE460-AD10-4D09-928D-72BAD4BF5F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755" y="1969492"/>
            <a:ext cx="11405937" cy="38185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951281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03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进入考试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619B92E-6B9D-4E28-8105-35940672AB59}"/>
              </a:ext>
            </a:extLst>
          </p:cNvPr>
          <p:cNvSpPr txBox="1"/>
          <p:nvPr/>
        </p:nvSpPr>
        <p:spPr>
          <a:xfrm>
            <a:off x="962526" y="1264573"/>
            <a:ext cx="10443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签到结束后，点击右上角</a:t>
            </a:r>
            <a:r>
              <a:rPr lang="en-US" altLang="zh-CN" dirty="0"/>
              <a:t>【</a:t>
            </a:r>
            <a:r>
              <a:rPr lang="zh-CN" altLang="en-US" dirty="0"/>
              <a:t>考试</a:t>
            </a:r>
            <a:r>
              <a:rPr lang="en-US" altLang="zh-CN" dirty="0"/>
              <a:t>】</a:t>
            </a:r>
            <a:r>
              <a:rPr lang="zh-CN" altLang="en-US" dirty="0"/>
              <a:t>，到了规定考试时间后，会在“我的考试”处出现试题，点击“考试”参与。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7729122-BE22-4C1A-A973-7C6BF76CC20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9200" y="2042091"/>
            <a:ext cx="9575175" cy="40149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263231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04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学习通补考操作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D64D9DF-4200-4847-870E-FDB3F7939C0D}"/>
              </a:ext>
            </a:extLst>
          </p:cNvPr>
          <p:cNvSpPr/>
          <p:nvPr/>
        </p:nvSpPr>
        <p:spPr>
          <a:xfrm>
            <a:off x="401556" y="1069975"/>
            <a:ext cx="11884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FF0000"/>
                </a:solidFill>
                <a:ea typeface="等线" panose="02010600030101010101" pitchFamily="2" charset="-122"/>
                <a:cs typeface="宋体" panose="02010600030101010101" pitchFamily="2" charset="-122"/>
              </a:rPr>
              <a:t>方式一：</a:t>
            </a:r>
            <a:r>
              <a:rPr lang="zh-CN" altLang="zh-CN" kern="0" dirty="0">
                <a:solidFill>
                  <a:srgbClr val="000000"/>
                </a:solidFill>
                <a:ea typeface="等线" panose="02010600030101010101" pitchFamily="2" charset="-122"/>
                <a:cs typeface="宋体" panose="02010600030101010101" pitchFamily="2" charset="-122"/>
              </a:rPr>
              <a:t>手机应用市场搜索“超星学习通”，下载并安装</a:t>
            </a:r>
            <a:r>
              <a:rPr lang="zh-CN" altLang="zh-CN" b="1" kern="0" dirty="0">
                <a:solidFill>
                  <a:srgbClr val="000000"/>
                </a:solidFill>
                <a:ea typeface="等线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kern="0" dirty="0">
                <a:solidFill>
                  <a:srgbClr val="FF0000"/>
                </a:solidFill>
                <a:ea typeface="等线" panose="02010600030101010101" pitchFamily="2" charset="-122"/>
              </a:rPr>
              <a:t>方法二：</a:t>
            </a:r>
            <a:r>
              <a:rPr lang="zh-CN" altLang="en-US" kern="0" dirty="0">
                <a:solidFill>
                  <a:srgbClr val="000000"/>
                </a:solidFill>
                <a:ea typeface="等线" panose="02010600030101010101" pitchFamily="2" charset="-122"/>
              </a:rPr>
              <a:t>手机浏览器输入</a:t>
            </a:r>
            <a:r>
              <a:rPr lang="en-US" altLang="zh-CN" kern="0" dirty="0">
                <a:solidFill>
                  <a:srgbClr val="000000"/>
                </a:solidFill>
                <a:ea typeface="等线" panose="02010600030101010101" pitchFamily="2" charset="-122"/>
              </a:rPr>
              <a:t>app.chaoxing.com,</a:t>
            </a:r>
            <a:r>
              <a:rPr lang="zh-CN" altLang="en-US" kern="0" dirty="0">
                <a:solidFill>
                  <a:srgbClr val="000000"/>
                </a:solidFill>
                <a:ea typeface="等线" panose="02010600030101010101" pitchFamily="2" charset="-122"/>
              </a:rPr>
              <a:t>下载并安装。</a:t>
            </a:r>
          </a:p>
          <a:p>
            <a:endParaRPr lang="en-US" altLang="zh-CN" b="1" kern="0" dirty="0">
              <a:solidFill>
                <a:srgbClr val="000000"/>
              </a:solidFill>
              <a:ea typeface="等线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0698385-6A31-4173-BF5C-A0BA400B999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315" y="1501417"/>
            <a:ext cx="2279767" cy="433920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2D513AE-54D5-4A98-B32C-D846ABB0360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8167" y="1501418"/>
            <a:ext cx="2470738" cy="439061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2BC0508-3B84-415A-BBEA-28BB57EC02E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65114" y="1501417"/>
            <a:ext cx="2367614" cy="433920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7A4A08AD-8A71-44E0-A3D9-60BE34AD40E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22060" y="1501417"/>
            <a:ext cx="2367615" cy="4438745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A0C3747-FFC4-4461-81AE-DE2ABBEAE25D}"/>
              </a:ext>
            </a:extLst>
          </p:cNvPr>
          <p:cNvSpPr txBox="1"/>
          <p:nvPr/>
        </p:nvSpPr>
        <p:spPr>
          <a:xfrm>
            <a:off x="1017529" y="5940162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点击右下角“我”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2D6F4E6-B883-4E8D-B5D0-1D6AB72BF1E2}"/>
              </a:ext>
            </a:extLst>
          </p:cNvPr>
          <p:cNvSpPr txBox="1"/>
          <p:nvPr/>
        </p:nvSpPr>
        <p:spPr>
          <a:xfrm>
            <a:off x="3714766" y="5940162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手机验证码登录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DE273F4-6863-4FDC-8722-1D1EEBA9F2A8}"/>
              </a:ext>
            </a:extLst>
          </p:cNvPr>
          <p:cNvSpPr txBox="1"/>
          <p:nvPr/>
        </p:nvSpPr>
        <p:spPr>
          <a:xfrm>
            <a:off x="6056314" y="5940162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点击有下角“我”，点击头像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9A3CF64-FCFA-4D96-8A5A-52D475F55B66}"/>
              </a:ext>
            </a:extLst>
          </p:cNvPr>
          <p:cNvSpPr txBox="1"/>
          <p:nvPr/>
        </p:nvSpPr>
        <p:spPr>
          <a:xfrm>
            <a:off x="8722060" y="5940161"/>
            <a:ext cx="2339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添加单位处单位：北京印刷学院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804344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2755" y="1069975"/>
            <a:ext cx="32942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íšļíḓè"/>
          <p:cNvSpPr txBox="1"/>
          <p:nvPr/>
        </p:nvSpPr>
        <p:spPr bwMode="auto">
          <a:xfrm>
            <a:off x="452755" y="54610"/>
            <a:ext cx="348615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04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学习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通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考试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操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作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40B2F6F-EF14-4B17-AAAD-38402568753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8156" y="1197606"/>
            <a:ext cx="2653903" cy="47180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877B608-44FD-449E-A674-34FBE202D68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6727" y="1322197"/>
            <a:ext cx="2583821" cy="459345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FB90D61-88F2-45B8-B1D9-0BC94F6740D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24817" y="1202735"/>
            <a:ext cx="2651018" cy="47129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3146D3F-76DD-4747-BA0F-7A490CCE4B28}"/>
              </a:ext>
            </a:extLst>
          </p:cNvPr>
          <p:cNvSpPr txBox="1"/>
          <p:nvPr/>
        </p:nvSpPr>
        <p:spPr>
          <a:xfrm>
            <a:off x="873149" y="604329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绑定单位后点击课程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80F9518-85C2-44E4-8E6A-F6645AB25A2B}"/>
              </a:ext>
            </a:extLst>
          </p:cNvPr>
          <p:cNvSpPr txBox="1"/>
          <p:nvPr/>
        </p:nvSpPr>
        <p:spPr>
          <a:xfrm>
            <a:off x="3282833" y="6043289"/>
            <a:ext cx="26984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选择“我学的课”点击补考课程进入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5DAB9AB-34AF-4D61-9EC2-E484B1318635}"/>
              </a:ext>
            </a:extLst>
          </p:cNvPr>
          <p:cNvSpPr txBox="1"/>
          <p:nvPr/>
        </p:nvSpPr>
        <p:spPr>
          <a:xfrm>
            <a:off x="5999666" y="6052154"/>
            <a:ext cx="3376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点击“任务”，先签到，再点击“作业</a:t>
            </a:r>
            <a:r>
              <a:rPr lang="en-US" altLang="zh-CN" sz="1200" dirty="0"/>
              <a:t>/</a:t>
            </a:r>
            <a:r>
              <a:rPr lang="zh-CN" altLang="en-US" sz="1200" dirty="0"/>
              <a:t>考试”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76BCD37-15FD-456D-84AB-653801A938A8}"/>
              </a:ext>
            </a:extLst>
          </p:cNvPr>
          <p:cNvSpPr txBox="1"/>
          <p:nvPr/>
        </p:nvSpPr>
        <p:spPr>
          <a:xfrm>
            <a:off x="9226502" y="6043289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选择“考试”进入作答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1DCE5D2-C522-4041-92CD-C91519542A5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99666" y="1156028"/>
            <a:ext cx="2689169" cy="47596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293141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452755" y="940435"/>
            <a:ext cx="3048000" cy="8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íšļíḓè"/>
          <p:cNvSpPr txBox="1"/>
          <p:nvPr/>
        </p:nvSpPr>
        <p:spPr bwMode="auto">
          <a:xfrm>
            <a:off x="452755" y="19685"/>
            <a:ext cx="3048000" cy="10153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i="1" dirty="0"/>
              <a:t>05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注意事项</a:t>
            </a:r>
            <a:endParaRPr lang="zh-CN" altLang="en-US" sz="2400" b="1" i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3912A7B-2E2F-41D5-B8E8-A4C65A7242E2}"/>
              </a:ext>
            </a:extLst>
          </p:cNvPr>
          <p:cNvSpPr txBox="1"/>
          <p:nvPr/>
        </p:nvSpPr>
        <p:spPr>
          <a:xfrm>
            <a:off x="960234" y="1650044"/>
            <a:ext cx="10271531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因为考试的试题形式多样，学生一定要首选电脑参加考试，电脑使用谷歌浏览器。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如果提前登录平台，避免长时间停留不操作。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部分试题可能要求学生在纸上作答好，然后拍照上传，需要学生准备好纸笔和手机作为辅助工具。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进入考试开始作答后提交考试前不准关闭或退出考试网页，不准中途更换考试设备，以上操作，系统会视为考试结束，学生无法再进入考试。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5.</a:t>
            </a:r>
            <a:r>
              <a:rPr lang="zh-CN" altLang="en-US" dirty="0"/>
              <a:t> 网络运行不稳定时，会出现题目显示不全、乱码或者考试无法提交等问题。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321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general"/>
  <p:tag name="KSO_WM_SLIDE_BK_DARK_LIGHT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general"/>
  <p:tag name="KSO_WM_SLIDE_BK_DARK_LIGH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2*i*3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general"/>
  <p:tag name="KSO_WM_SLIDE_BK_DARK_LIGHT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general"/>
  <p:tag name="KSO_WM_SLIDE_BK_DARK_LIGHT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general"/>
  <p:tag name="KSO_WM_SLIDE_BK_DARK_LIGHT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general"/>
  <p:tag name="KSO_WM_SLIDE_BK_DARK_LIGHT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3*i*3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frame"/>
  <p:tag name="KSO_WM_SLIDE_BK_DARK_LIGHT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frame"/>
  <p:tag name="KSO_WM_SLIDE_BK_DARK_LIGHT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9"/>
  <p:tag name="KSO_WM_UNIT_LAYERLEVEL" val="1"/>
  <p:tag name="KSO_WM_TAG_VERSION" val="1.0"/>
  <p:tag name="KSO_WM_BEAUTIFY_FLAG" val="#wm#"/>
  <p:tag name="KSO_WM_UNIT_TYPE" val="i"/>
  <p:tag name="KSO_WM_UNIT_INDEX" val="9"/>
  <p:tag name="KSO_WM_SLIDE_BACKGROUND_TYPE" val="frame"/>
  <p:tag name="KSO_WM_SLIDE_BK_DARK_LIGHT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1"/>
  <p:tag name="KSO_WM_UNIT_LAYERLEVEL" val="1"/>
  <p:tag name="KSO_WM_TAG_VERSION" val="1.0"/>
  <p:tag name="KSO_WM_BEAUTIFY_FLAG" val="#wm#"/>
  <p:tag name="KSO_WM_UNIT_TYPE" val="i"/>
  <p:tag name="KSO_WM_UNIT_INDEX" val="11"/>
  <p:tag name="KSO_WM_SLIDE_BACKGROUND_TYPE" val="frame"/>
  <p:tag name="KSO_WM_SLIDE_BK_DARK_LIGHT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frame"/>
  <p:tag name="KSO_WM_SLIDE_BK_DARK_LIGHT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frame"/>
  <p:tag name="KSO_WM_SLIDE_BK_DARK_LIGHT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frame"/>
  <p:tag name="KSO_WM_SLIDE_BK_DARK_LIGHT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0"/>
  <p:tag name="KSO_WM_UNIT_LAYERLEVEL" val="1"/>
  <p:tag name="KSO_WM_TAG_VERSION" val="1.0"/>
  <p:tag name="KSO_WM_BEAUTIFY_FLAG" val="#wm#"/>
  <p:tag name="KSO_WM_UNIT_TYPE" val="i"/>
  <p:tag name="KSO_WM_UNIT_INDEX" val="10"/>
  <p:tag name="KSO_WM_SLIDE_BACKGROUND_TYPE" val="frame"/>
  <p:tag name="KSO_WM_SLIDE_BK_DARK_LIGHT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  <p:tag name="KSO_WM_SLIDE_BK_DARK_LIGHT" val="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leftRight"/>
  <p:tag name="KSO_WM_SLIDE_BK_DARK_LIGHT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leftRight"/>
  <p:tag name="KSO_WM_SLIDE_BK_DARK_LIGHT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leftRight"/>
  <p:tag name="KSO_WM_SLIDE_BK_DARK_LIGHT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  <p:tag name="KSO_WM_SLIDE_BK_DARK_LIGHT" val="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topBottom"/>
  <p:tag name="KSO_WM_SLIDE_BK_DARK_LIGHT" val="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topBottom"/>
  <p:tag name="KSO_WM_SLIDE_BK_DARK_LIGHT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topBottom"/>
  <p:tag name="KSO_WM_SLIDE_BK_DARK_LIGHT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topBottom"/>
  <p:tag name="KSO_WM_SLIDE_BK_DARK_LIGH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topBottom"/>
  <p:tag name="KSO_WM_SLIDE_BK_DARK_LIGHT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topBottom"/>
  <p:tag name="KSO_WM_SLIDE_BK_DARK_LIGHT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1"/>
  <p:tag name="KSO_WM_UNIT_LAYERLEVEL" val="1"/>
  <p:tag name="KSO_WM_TAG_VERSION" val="1.0"/>
  <p:tag name="KSO_WM_BEAUTIFY_FLAG" val="#wm#"/>
  <p:tag name="KSO_WM_UNIT_TYPE" val="i"/>
  <p:tag name="KSO_WM_UNIT_INDEX" val="11"/>
  <p:tag name="KSO_WM_SLIDE_BACKGROUND_TYPE" val="topBottom"/>
  <p:tag name="KSO_WM_SLIDE_BK_DARK_LIGHT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topBottom"/>
  <p:tag name="KSO_WM_SLIDE_BK_DARK_LIGHT" val="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9321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2"/>
  <p:tag name="KSO_WM_UNIT_LAYERLEVEL" val="1"/>
  <p:tag name="KSO_WM_TAG_VERSION" val="1.0"/>
  <p:tag name="KSO_WM_BEAUTIFY_FLAG" val="#wm#"/>
  <p:tag name="KSO_WM_UNIT_TYPE" val="i"/>
  <p:tag name="KSO_WM_UNIT_INDEX" val="12"/>
  <p:tag name="KSO_WM_SLIDE_BACKGROUND_TYPE" val="topBottom"/>
  <p:tag name="KSO_WM_SLIDE_BK_DARK_LIGHT" val="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3"/>
  <p:tag name="KSO_WM_UNIT_LAYERLEVEL" val="1"/>
  <p:tag name="KSO_WM_TAG_VERSION" val="1.0"/>
  <p:tag name="KSO_WM_BEAUTIFY_FLAG" val="#wm#"/>
  <p:tag name="KSO_WM_UNIT_TYPE" val="i"/>
  <p:tag name="KSO_WM_UNIT_INDEX" val="13"/>
  <p:tag name="KSO_WM_SLIDE_BACKGROUND_TYPE" val="topBottom"/>
  <p:tag name="KSO_WM_SLIDE_BK_DARK_LIGHT" val="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9"/>
  <p:tag name="KSO_WM_UNIT_LAYERLEVEL" val="1"/>
  <p:tag name="KSO_WM_TAG_VERSION" val="1.0"/>
  <p:tag name="KSO_WM_BEAUTIFY_FLAG" val="#wm#"/>
  <p:tag name="KSO_WM_UNIT_TYPE" val="i"/>
  <p:tag name="KSO_WM_UNIT_INDEX" val="9"/>
  <p:tag name="KSO_WM_SLIDE_BACKGROUND_TYPE" val="topBottom"/>
  <p:tag name="KSO_WM_SLIDE_BK_DARK_LIGHT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0"/>
  <p:tag name="KSO_WM_UNIT_LAYERLEVEL" val="1"/>
  <p:tag name="KSO_WM_TAG_VERSION" val="1.0"/>
  <p:tag name="KSO_WM_BEAUTIFY_FLAG" val="#wm#"/>
  <p:tag name="KSO_WM_UNIT_TYPE" val="i"/>
  <p:tag name="KSO_WM_UNIT_INDEX" val="10"/>
  <p:tag name="KSO_WM_SLIDE_BACKGROUND_TYPE" val="topBottom"/>
  <p:tag name="KSO_WM_SLIDE_BK_DARK_LIGHT" val="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  <p:tag name="KSO_WM_SLIDE_BK_DARK_LIGHT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ottomTop"/>
  <p:tag name="KSO_WM_SLIDE_BK_DARK_LIGHT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ottomTop"/>
  <p:tag name="KSO_WM_SLIDE_BK_DARK_LIGHT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ottomTop"/>
  <p:tag name="KSO_WM_SLIDE_BK_DARK_LIGHT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ottomTop"/>
  <p:tag name="KSO_WM_SLIDE_BK_DARK_LIGHT" val="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7"/>
  <p:tag name="KSO_WM_UNIT_LAYERLEVEL" val="1"/>
  <p:tag name="KSO_WM_TAG_VERSION" val="1.0"/>
  <p:tag name="KSO_WM_BEAUTIFY_FLAG" val="#wm#"/>
  <p:tag name="KSO_WM_UNIT_TYPE" val="i"/>
  <p:tag name="KSO_WM_UNIT_INDEX" val="7"/>
  <p:tag name="KSO_WM_SLIDE_BACKGROUND_TYPE" val="bottomTop"/>
  <p:tag name="KSO_WM_SLIDE_BK_DARK_LIGHT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8"/>
  <p:tag name="KSO_WM_UNIT_LAYERLEVEL" val="1"/>
  <p:tag name="KSO_WM_TAG_VERSION" val="1.0"/>
  <p:tag name="KSO_WM_BEAUTIFY_FLAG" val="#wm#"/>
  <p:tag name="KSO_WM_UNIT_TYPE" val="i"/>
  <p:tag name="KSO_WM_UNIT_INDEX" val="8"/>
  <p:tag name="KSO_WM_SLIDE_BACKGROUND_TYPE" val="bottomTop"/>
  <p:tag name="KSO_WM_SLIDE_BK_DARK_LIGHT" val="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1"/>
  <p:tag name="KSO_WM_UNIT_LAYERLEVEL" val="1"/>
  <p:tag name="KSO_WM_TAG_VERSION" val="1.0"/>
  <p:tag name="KSO_WM_BEAUTIFY_FLAG" val="#wm#"/>
  <p:tag name="KSO_WM_UNIT_TYPE" val="i"/>
  <p:tag name="KSO_WM_UNIT_INDEX" val="11"/>
  <p:tag name="KSO_WM_SLIDE_BACKGROUND_TYPE" val="bottomTop"/>
  <p:tag name="KSO_WM_SLIDE_BK_DARK_LIGHT" val="2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bottomTop"/>
  <p:tag name="KSO_WM_SLIDE_BK_DARK_LIGHT" val="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2"/>
  <p:tag name="KSO_WM_UNIT_LAYERLEVEL" val="1"/>
  <p:tag name="KSO_WM_TAG_VERSION" val="1.0"/>
  <p:tag name="KSO_WM_BEAUTIFY_FLAG" val="#wm#"/>
  <p:tag name="KSO_WM_UNIT_TYPE" val="i"/>
  <p:tag name="KSO_WM_UNIT_INDEX" val="12"/>
  <p:tag name="KSO_WM_SLIDE_BACKGROUND_TYPE" val="bottomTop"/>
  <p:tag name="KSO_WM_SLIDE_BK_DARK_LIGHT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3"/>
  <p:tag name="KSO_WM_UNIT_LAYERLEVEL" val="1"/>
  <p:tag name="KSO_WM_TAG_VERSION" val="1.0"/>
  <p:tag name="KSO_WM_BEAUTIFY_FLAG" val="#wm#"/>
  <p:tag name="KSO_WM_UNIT_TYPE" val="i"/>
  <p:tag name="KSO_WM_UNIT_INDEX" val="13"/>
  <p:tag name="KSO_WM_SLIDE_BACKGROUND_TYPE" val="bottomTop"/>
  <p:tag name="KSO_WM_SLIDE_BK_DARK_LIGHT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9"/>
  <p:tag name="KSO_WM_UNIT_LAYERLEVEL" val="1"/>
  <p:tag name="KSO_WM_TAG_VERSION" val="1.0"/>
  <p:tag name="KSO_WM_BEAUTIFY_FLAG" val="#wm#"/>
  <p:tag name="KSO_WM_UNIT_TYPE" val="i"/>
  <p:tag name="KSO_WM_UNIT_INDEX" val="9"/>
  <p:tag name="KSO_WM_SLIDE_BACKGROUND_TYPE" val="bottomTop"/>
  <p:tag name="KSO_WM_SLIDE_BK_DARK_LIGHT" val="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0"/>
  <p:tag name="KSO_WM_UNIT_LAYERLEVEL" val="1"/>
  <p:tag name="KSO_WM_TAG_VERSION" val="1.0"/>
  <p:tag name="KSO_WM_BEAUTIFY_FLAG" val="#wm#"/>
  <p:tag name="KSO_WM_UNIT_TYPE" val="i"/>
  <p:tag name="KSO_WM_UNIT_INDEX" val="10"/>
  <p:tag name="KSO_WM_SLIDE_BACKGROUND_TYPE" val="bottomTop"/>
  <p:tag name="KSO_WM_SLIDE_BK_DARK_LIGHT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1"/>
  <p:tag name="KSO_WM_SLIDE_BACKGROUND_TYPE" val="navigation"/>
  <p:tag name="KSO_WM_SLIDE_BK_DARK_LIGHT" val="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  <p:tag name="KSO_WM_SLIDE_BK_DARK_LIGHT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5"/>
  <p:tag name="KSO_WM_UNIT_LAYERLEVEL" val="1"/>
  <p:tag name="KSO_WM_TAG_VERSION" val="1.0"/>
  <p:tag name="KSO_WM_BEAUTIFY_FLAG" val="#wm#"/>
  <p:tag name="KSO_WM_UNIT_TYPE" val="i"/>
  <p:tag name="KSO_WM_UNIT_INDEX" val="5"/>
  <p:tag name="KSO_WM_SLIDE_BACKGROUND_TYPE" val="belt"/>
  <p:tag name="KSO_WM_SLIDE_BK_DARK_LIGHT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6"/>
  <p:tag name="KSO_WM_UNIT_LAYERLEVEL" val="1"/>
  <p:tag name="KSO_WM_TAG_VERSION" val="1.0"/>
  <p:tag name="KSO_WM_BEAUTIFY_FLAG" val="#wm#"/>
  <p:tag name="KSO_WM_UNIT_TYPE" val="i"/>
  <p:tag name="KSO_WM_UNIT_INDEX" val="6"/>
  <p:tag name="KSO_WM_SLIDE_BACKGROUND_TYPE" val="belt"/>
  <p:tag name="KSO_WM_SLIDE_BK_DARK_LIGHT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3"/>
  <p:tag name="KSO_WM_UNIT_LAYERLEVEL" val="1"/>
  <p:tag name="KSO_WM_TAG_VERSION" val="1.0"/>
  <p:tag name="KSO_WM_BEAUTIFY_FLAG" val="#wm#"/>
  <p:tag name="KSO_WM_UNIT_TYPE" val="i"/>
  <p:tag name="KSO_WM_UNIT_INDEX" val="3"/>
  <p:tag name="KSO_WM_SLIDE_BACKGROUND_TYPE" val="belt"/>
  <p:tag name="KSO_WM_SLIDE_BK_DARK_LIGHT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4"/>
  <p:tag name="KSO_WM_UNIT_LAYERLEVEL" val="1"/>
  <p:tag name="KSO_WM_TAG_VERSION" val="1.0"/>
  <p:tag name="KSO_WM_BEAUTIFY_FLAG" val="#wm#"/>
  <p:tag name="KSO_WM_UNIT_TYPE" val="i"/>
  <p:tag name="KSO_WM_UNIT_INDEX" val="4"/>
  <p:tag name="KSO_WM_SLIDE_BACKGROUND_TYPE" val="belt"/>
  <p:tag name="KSO_WM_SLIDE_BK_DARK_LIGHT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CATEGORY" val="custom"/>
  <p:tag name="KSO_WM_TEMPLATE_INDEX" val="2019321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321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7、8、10、13、15"/>
  <p:tag name="KSO_WM_TEMPLATE_SUBCATEGORY" val="0"/>
  <p:tag name="KSO_WM_TAG_VERSION" val="1.0"/>
  <p:tag name="KSO_WM_BEAUTIFY_FLAG" val="#wm#"/>
  <p:tag name="KSO_WM_TEMPLATE_CATEGORY" val="custom"/>
  <p:tag name="KSO_WM_TEMPLATE_INDEX" val="2019321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7*i*3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6"/>
  <p:tag name="KSO_WM_UNIT_LAYERLEVEL" val="1"/>
  <p:tag name="KSO_WM_TAG_VERSION" val="1.0"/>
  <p:tag name="KSO_WM_BEAUTIFY_FLAG" val="#wm#"/>
  <p:tag name="KSO_WM_UNIT_TYPE" val="i"/>
  <p:tag name="KSO_WM_UNIT_INDEX" val="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i*7"/>
  <p:tag name="KSO_WM_UNIT_LAYERLEVEL" val="1"/>
  <p:tag name="KSO_WM_TAG_VERSION" val="1.0"/>
  <p:tag name="KSO_WM_BEAUTIFY_FLAG" val="#wm#"/>
  <p:tag name="KSO_WM_UNIT_TYPE" val="i"/>
  <p:tag name="KSO_WM_UNIT_INDEX" val="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83D0C2"/>
      </a:dk2>
      <a:lt2>
        <a:srgbClr val="FFFFFF"/>
      </a:lt2>
      <a:accent1>
        <a:srgbClr val="3EA592"/>
      </a:accent1>
      <a:accent2>
        <a:srgbClr val="14879E"/>
      </a:accent2>
      <a:accent3>
        <a:srgbClr val="0090C2"/>
      </a:accent3>
      <a:accent4>
        <a:srgbClr val="007ECF"/>
      </a:accent4>
      <a:accent5>
        <a:srgbClr val="5164C7"/>
      </a:accent5>
      <a:accent6>
        <a:srgbClr val="923EA5"/>
      </a:accent6>
      <a:hlink>
        <a:srgbClr val="658BD5"/>
      </a:hlink>
      <a:folHlink>
        <a:srgbClr val="A16AA5"/>
      </a:folHlink>
    </a:clrScheme>
    <a:fontScheme name="渐变、商务风、小清新、简约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Simon_阿文</Template>
  <TotalTime>239</TotalTime>
  <Words>697</Words>
  <Application>Microsoft Office PowerPoint</Application>
  <PresentationFormat>自定义</PresentationFormat>
  <Paragraphs>30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2020年期末考试操作说明（重要）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Simon_阿文</dc:creator>
  <cp:lastModifiedBy>User</cp:lastModifiedBy>
  <cp:revision>93</cp:revision>
  <cp:lastPrinted>2017-08-20T16:00:00Z</cp:lastPrinted>
  <dcterms:created xsi:type="dcterms:W3CDTF">2017-08-20T16:00:00Z</dcterms:created>
  <dcterms:modified xsi:type="dcterms:W3CDTF">2020-05-12T06:05:07Z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ebf7817a-8b38-44a0-95a5-3e6249f37cb0</vt:lpwstr>
  </property>
  <property fmtid="{D5CDD505-2E9C-101B-9397-08002B2CF9AE}" pid="3" name="KSOProductBuildVer">
    <vt:lpwstr>2052-11.1.0.8907</vt:lpwstr>
  </property>
  <property fmtid="{D5CDD505-2E9C-101B-9397-08002B2CF9AE}" pid="4" name="KSORubyTemplateID">
    <vt:lpwstr>2</vt:lpwstr>
  </property>
</Properties>
</file>